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1"/>
  </p:notesMasterIdLst>
  <p:handoutMasterIdLst>
    <p:handoutMasterId r:id="rId22"/>
  </p:handoutMasterIdLst>
  <p:sldIdLst>
    <p:sldId id="264" r:id="rId2"/>
    <p:sldId id="524" r:id="rId3"/>
    <p:sldId id="569" r:id="rId4"/>
    <p:sldId id="544" r:id="rId5"/>
    <p:sldId id="545" r:id="rId6"/>
    <p:sldId id="564" r:id="rId7"/>
    <p:sldId id="548" r:id="rId8"/>
    <p:sldId id="568" r:id="rId9"/>
    <p:sldId id="575" r:id="rId10"/>
    <p:sldId id="580" r:id="rId11"/>
    <p:sldId id="536" r:id="rId12"/>
    <p:sldId id="577" r:id="rId13"/>
    <p:sldId id="578" r:id="rId14"/>
    <p:sldId id="540" r:id="rId15"/>
    <p:sldId id="570" r:id="rId16"/>
    <p:sldId id="571" r:id="rId17"/>
    <p:sldId id="574" r:id="rId18"/>
    <p:sldId id="573" r:id="rId19"/>
    <p:sldId id="266" r:id="rId20"/>
  </p:sldIdLst>
  <p:sldSz cx="12192000" cy="6858000"/>
  <p:notesSz cx="6669088" cy="9926638"/>
  <p:defaultTextStyle>
    <a:defPPr>
      <a:defRPr lang="en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13E812-34CF-41BB-B5E5-2AF9D39CD7DE}">
          <p14:sldIdLst>
            <p14:sldId id="264"/>
            <p14:sldId id="524"/>
            <p14:sldId id="569"/>
            <p14:sldId id="544"/>
            <p14:sldId id="545"/>
            <p14:sldId id="564"/>
            <p14:sldId id="548"/>
            <p14:sldId id="568"/>
            <p14:sldId id="575"/>
            <p14:sldId id="580"/>
          </p14:sldIdLst>
        </p14:section>
        <p14:section name="Untitled Section" id="{3C6CF28C-B902-4980-AD5D-06208B672BD4}">
          <p14:sldIdLst>
            <p14:sldId id="536"/>
            <p14:sldId id="577"/>
            <p14:sldId id="578"/>
            <p14:sldId id="540"/>
            <p14:sldId id="570"/>
            <p14:sldId id="571"/>
            <p14:sldId id="574"/>
            <p14:sldId id="573"/>
          </p14:sldIdLst>
        </p14:section>
        <p14:section name="Untitled Section" id="{D1D0D3D3-D638-40E3-85E3-8AC423441BEB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V Nauris PĻAVIŅŠ" initials="CNP" lastIdx="22" clrIdx="0">
    <p:extLst>
      <p:ext uri="{19B8F6BF-5375-455C-9EA6-DF929625EA0E}">
        <p15:presenceInfo xmlns:p15="http://schemas.microsoft.com/office/powerpoint/2012/main" userId="S-1-5-21-606747145-1935655697-1801674531-137566" providerId="AD"/>
      </p:ext>
    </p:extLst>
  </p:cmAuthor>
  <p:cmAuthor id="2" name="Ilze Baltmane" initials="IB" lastIdx="1" clrIdx="1">
    <p:extLst>
      <p:ext uri="{19B8F6BF-5375-455C-9EA6-DF929625EA0E}">
        <p15:presenceInfo xmlns:p15="http://schemas.microsoft.com/office/powerpoint/2012/main" userId="S-1-5-21-4190254469-3166072367-205791007-319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92D"/>
    <a:srgbClr val="C28552"/>
    <a:srgbClr val="BFC246"/>
    <a:srgbClr val="CACC66"/>
    <a:srgbClr val="5A5B3C"/>
    <a:srgbClr val="FFE699"/>
    <a:srgbClr val="A79F3B"/>
    <a:srgbClr val="333F50"/>
    <a:srgbClr val="AFA73E"/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75695" autoAdjust="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MFS01\Users$\Signe.Albina\Desktop\SIGNE\PPT\Ieguldijumi_industrija_11.04.2022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  <a:alpha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20-4DF9-B233-274FEB1A740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50000"/>
                  <a:alpha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20-4DF9-B233-274FEB1A740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50000"/>
                  <a:alpha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620-4DF9-B233-274FEB1A740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50000"/>
                  <a:alpha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620-4DF9-B233-274FEB1A740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50000"/>
                  <a:alpha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620-4DF9-B233-274FEB1A740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50000"/>
                  <a:alpha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620-4DF9-B233-274FEB1A740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620-4DF9-B233-274FEB1A740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50000"/>
                  <a:alpha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620-4DF9-B233-274FEB1A740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50000"/>
                  <a:alpha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620-4DF9-B233-274FEB1A740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D620-4DF9-B233-274FEB1A7402}"/>
              </c:ext>
            </c:extLst>
          </c:dPt>
          <c:dLbls>
            <c:dLbl>
              <c:idx val="7"/>
              <c:layout>
                <c:manualLayout>
                  <c:x val="-3.780193236714976E-3"/>
                  <c:y val="5.020788719401706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1896135265700483E-2"/>
                      <c:h val="5.55983263598326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D620-4DF9-B233-274FEB1A7402}"/>
                </c:ext>
              </c:extLst>
            </c:dLbl>
            <c:dLbl>
              <c:idx val="8"/>
              <c:layout>
                <c:manualLayout>
                  <c:x val="-1.5700483091787439E-4"/>
                  <c:y val="-1.534152430757220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620-4DF9-B233-274FEB1A7402}"/>
                </c:ext>
              </c:extLst>
            </c:dLbl>
            <c:dLbl>
              <c:idx val="9"/>
              <c:layout>
                <c:manualLayout>
                  <c:x val="-1.5700483091787439E-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620-4DF9-B233-274FEB1A74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grafiks!$A$2:$A$11</c:f>
              <c:strCache>
                <c:ptCount val="10"/>
                <c:pt idx="0">
                  <c:v>viedie materiāli</c:v>
                </c:pt>
                <c:pt idx="1">
                  <c:v>medicīna</c:v>
                </c:pt>
                <c:pt idx="2">
                  <c:v>pārtika</c:v>
                </c:pt>
                <c:pt idx="3">
                  <c:v>karavīru individuālais ekipējums</c:v>
                </c:pt>
                <c:pt idx="4">
                  <c:v>IT, kiberdrošība, sensori</c:v>
                </c:pt>
                <c:pt idx="5">
                  <c:v>infrastruktūra</c:v>
                </c:pt>
                <c:pt idx="6">
                  <c:v>bruņojums</c:v>
                </c:pt>
                <c:pt idx="7">
                  <c:v>sakari</c:v>
                </c:pt>
                <c:pt idx="8">
                  <c:v>transports, mobilitāte</c:v>
                </c:pt>
                <c:pt idx="9">
                  <c:v>droni, bezpilota lidaparādi, UAV, UGV</c:v>
                </c:pt>
              </c:strCache>
            </c:strRef>
          </c:cat>
          <c:val>
            <c:numRef>
              <c:f>grafiks!$B$2:$B$11</c:f>
              <c:numCache>
                <c:formatCode>General</c:formatCode>
                <c:ptCount val="10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9</c:v>
                </c:pt>
                <c:pt idx="4">
                  <c:v>12</c:v>
                </c:pt>
                <c:pt idx="5">
                  <c:v>13</c:v>
                </c:pt>
                <c:pt idx="6">
                  <c:v>17</c:v>
                </c:pt>
                <c:pt idx="7">
                  <c:v>18</c:v>
                </c:pt>
                <c:pt idx="8">
                  <c:v>18</c:v>
                </c:pt>
                <c:pt idx="9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620-4DF9-B233-274FEB1A740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10291343"/>
        <c:axId val="1510292175"/>
      </c:barChart>
      <c:catAx>
        <c:axId val="15102913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10292175"/>
        <c:crosses val="autoZero"/>
        <c:auto val="1"/>
        <c:lblAlgn val="ctr"/>
        <c:lblOffset val="100"/>
        <c:noMultiLvlLbl val="0"/>
      </c:catAx>
      <c:valAx>
        <c:axId val="15102921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10291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705623664518553"/>
          <c:y val="0.17256336902523864"/>
          <c:w val="0.44336072539690974"/>
          <c:h val="0.6719447093334787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CE-42CE-92EF-007C27CF4AC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CE-42CE-92EF-007C27CF4ACD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CE-42CE-92EF-007C27CF4ACD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ECE-42CE-92EF-007C27CF4ACD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ECE-42CE-92EF-007C27CF4ACD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ECE-42CE-92EF-007C27CF4A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Sheet1!$B$2:$G$2</c:f>
              <c:strCache>
                <c:ptCount val="6"/>
                <c:pt idx="0">
                  <c:v>projekta turpināšana nākamajā grantu uzsaukumā</c:v>
                </c:pt>
                <c:pt idx="1">
                  <c:v>noslēgts R&amp;D līgums</c:v>
                </c:pt>
                <c:pt idx="2">
                  <c:v>dalība citos projektos (piemēram, ESF, EDF, BIF, Altum u.c. finanšu instrumentu)</c:v>
                </c:pt>
                <c:pt idx="3">
                  <c:v>produkta rūpnieciska ražošana, faktiski uzvarējis NBS/AM un VALIC iepirkumos</c:v>
                </c:pt>
                <c:pt idx="4">
                  <c:v>produkta rūpnieciska ražošana, potenciāli iespējams piedalīties NBS/AM un VALIC iepirkumos</c:v>
                </c:pt>
                <c:pt idx="5">
                  <c:v>pieņemts lēmums neturpināt tālāku projekta atbalstu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ECE-42CE-92EF-007C27CF4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pPr>
            <a:endParaRPr lang="lv-LV"/>
          </a:p>
        </c:txPr>
      </c:legendEntry>
      <c:layout>
        <c:manualLayout>
          <c:xMode val="edge"/>
          <c:yMode val="edge"/>
          <c:x val="8.6270798275291133E-2"/>
          <c:y val="2.283846007138381E-2"/>
          <c:w val="0.40465384761687395"/>
          <c:h val="0.977161539928616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643247576478417"/>
          <c:y val="0.20256206375194868"/>
          <c:w val="0.36316906515853487"/>
          <c:h val="0.71317757606684506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28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4F-46D9-B905-1F3AD49AF8E1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4F-46D9-B905-1F3AD49AF8E1}"/>
              </c:ext>
            </c:extLst>
          </c:dPt>
          <c:dPt>
            <c:idx val="2"/>
            <c:bubble3D val="0"/>
            <c:explosion val="8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4F-46D9-B905-1F3AD49AF8E1}"/>
              </c:ext>
            </c:extLst>
          </c:dPt>
          <c:dPt>
            <c:idx val="3"/>
            <c:bubble3D val="0"/>
            <c:explosion val="1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44F-46D9-B905-1F3AD49AF8E1}"/>
              </c:ext>
            </c:extLst>
          </c:dPt>
          <c:dLbls>
            <c:dLbl>
              <c:idx val="0"/>
              <c:layout>
                <c:manualLayout>
                  <c:x val="-5.7133931149830348E-2"/>
                  <c:y val="0.108783039444013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142555291246434E-2"/>
                      <c:h val="6.187045146532341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A44F-46D9-B905-1F3AD49AF8E1}"/>
                </c:ext>
              </c:extLst>
            </c:dLbl>
            <c:dLbl>
              <c:idx val="1"/>
              <c:layout>
                <c:manualLayout>
                  <c:x val="-9.6638057522865861E-2"/>
                  <c:y val="-5.38700972237625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44F-46D9-B905-1F3AD49AF8E1}"/>
                </c:ext>
              </c:extLst>
            </c:dLbl>
            <c:dLbl>
              <c:idx val="2"/>
              <c:layout>
                <c:manualLayout>
                  <c:x val="7.9517076542806778E-2"/>
                  <c:y val="-6.807419319063989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44F-46D9-B905-1F3AD49AF8E1}"/>
                </c:ext>
              </c:extLst>
            </c:dLbl>
            <c:dLbl>
              <c:idx val="3"/>
              <c:layout>
                <c:manualLayout>
                  <c:x val="4.3115902676909915E-2"/>
                  <c:y val="0.1047946471479797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44F-46D9-B905-1F3AD49AF8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Vērtēšana!$E$4:$E$7</c:f>
              <c:strCache>
                <c:ptCount val="4"/>
                <c:pt idx="0">
                  <c:v>produkta lietojamība aizsardzības un drošības nozarē </c:v>
                </c:pt>
                <c:pt idx="1">
                  <c:v>projekta iesnieguma iesniedzēja vispārējā spēja attīstīt projektu</c:v>
                </c:pt>
                <c:pt idx="2">
                  <c:v>produkta novitāte, tehnoloģiskā ietilpība, pētniecības organizāciju iesaiste </c:v>
                </c:pt>
                <c:pt idx="3">
                  <c:v>ekonomiskā ietekme uz projekta iesnieguma iesniedzēja turpmāko komercdarbību </c:v>
                </c:pt>
              </c:strCache>
            </c:strRef>
          </c:cat>
          <c:val>
            <c:numRef>
              <c:f>Vērtēšana!$F$4:$F$7</c:f>
              <c:numCache>
                <c:formatCode>0%</c:formatCode>
                <c:ptCount val="4"/>
                <c:pt idx="0">
                  <c:v>0.2</c:v>
                </c:pt>
                <c:pt idx="1">
                  <c:v>0.25</c:v>
                </c:pt>
                <c:pt idx="2">
                  <c:v>0.4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4F-46D9-B905-1F3AD49AF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5.4493260815190715E-2"/>
          <c:y val="8.3346092404999017E-2"/>
          <c:w val="0.27951379913367541"/>
          <c:h val="0.830697566021259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6F3742-443F-43E6-8D6B-B0227704504E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3E214AA-A009-41B9-A609-C90AB9580E55}">
      <dgm:prSet phldrT="[Text]"/>
      <dgm:spPr/>
      <dgm:t>
        <a:bodyPr/>
        <a:lstStyle/>
        <a:p>
          <a:r>
            <a:rPr lang="lv-LV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MK noteikumi 664 (22.10.2024.)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F30A97F-1453-466C-B24C-75D2B23DDF96}" type="parTrans" cxnId="{893BDF90-880A-4073-AA56-CC96CA53383D}">
      <dgm:prSet/>
      <dgm:spPr/>
      <dgm:t>
        <a:bodyPr/>
        <a:lstStyle/>
        <a:p>
          <a:endParaRPr lang="en-US"/>
        </a:p>
      </dgm:t>
    </dgm:pt>
    <dgm:pt modelId="{7E64AEF0-6348-41EE-9D84-1EE80177D061}" type="sibTrans" cxnId="{893BDF90-880A-4073-AA56-CC96CA53383D}">
      <dgm:prSet/>
      <dgm:spPr/>
      <dgm:t>
        <a:bodyPr/>
        <a:lstStyle/>
        <a:p>
          <a:endParaRPr lang="en-US"/>
        </a:p>
      </dgm:t>
    </dgm:pt>
    <dgm:pt modelId="{34950095-DA32-44F8-B28C-73BF658514F9}">
      <dgm:prSet phldrT="[Text]"/>
      <dgm:spPr/>
      <dgm:t>
        <a:bodyPr/>
        <a:lstStyle/>
        <a:p>
          <a:pPr algn="l"/>
          <a:r>
            <a:rPr lang="lv-LV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vispārējie konkursa noteikumi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31C5363-248E-4660-9126-ADB3D574B6D0}" type="parTrans" cxnId="{BC5770D4-7CF9-4EF8-9DEE-816ACB72578A}">
      <dgm:prSet/>
      <dgm:spPr/>
      <dgm:t>
        <a:bodyPr/>
        <a:lstStyle/>
        <a:p>
          <a:endParaRPr lang="en-US"/>
        </a:p>
      </dgm:t>
    </dgm:pt>
    <dgm:pt modelId="{D8E1C0E8-C840-4FAF-BB1D-37E8970894C4}" type="sibTrans" cxnId="{BC5770D4-7CF9-4EF8-9DEE-816ACB72578A}">
      <dgm:prSet/>
      <dgm:spPr/>
      <dgm:t>
        <a:bodyPr/>
        <a:lstStyle/>
        <a:p>
          <a:endParaRPr lang="en-US"/>
        </a:p>
      </dgm:t>
    </dgm:pt>
    <dgm:pt modelId="{B55FBF20-A998-43CE-A8AD-05CFE332C118}">
      <dgm:prSet phldrT="[Text]"/>
      <dgm:spPr/>
      <dgm:t>
        <a:bodyPr/>
        <a:lstStyle/>
        <a:p>
          <a:r>
            <a:rPr lang="lv-LV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Konkursa nolikums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5969D9B-1097-4C5B-AE2C-D0210C42716B}" type="parTrans" cxnId="{9C3A0CF3-1B29-4435-9C12-00544BD9CABF}">
      <dgm:prSet/>
      <dgm:spPr/>
      <dgm:t>
        <a:bodyPr/>
        <a:lstStyle/>
        <a:p>
          <a:endParaRPr lang="en-US"/>
        </a:p>
      </dgm:t>
    </dgm:pt>
    <dgm:pt modelId="{D54C2C74-DA8C-4481-8B84-E8CD162833C1}" type="sibTrans" cxnId="{9C3A0CF3-1B29-4435-9C12-00544BD9CABF}">
      <dgm:prSet/>
      <dgm:spPr/>
      <dgm:t>
        <a:bodyPr/>
        <a:lstStyle/>
        <a:p>
          <a:endParaRPr lang="en-US"/>
        </a:p>
      </dgm:t>
    </dgm:pt>
    <dgm:pt modelId="{F97C0CE9-79CB-4A42-96D0-7C4DDC9ED5D9}">
      <dgm:prSet phldrT="[Text]"/>
      <dgm:spPr/>
      <dgm:t>
        <a:bodyPr/>
        <a:lstStyle/>
        <a:p>
          <a:r>
            <a:rPr lang="lv-LV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sagatavots uz katru konkursu  atsevišķi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CE89889-243F-44A0-BB58-07D85FC8C350}" type="parTrans" cxnId="{357D8015-2EBA-4D6A-8C7B-4EE517693A06}">
      <dgm:prSet/>
      <dgm:spPr/>
      <dgm:t>
        <a:bodyPr/>
        <a:lstStyle/>
        <a:p>
          <a:endParaRPr lang="en-US"/>
        </a:p>
      </dgm:t>
    </dgm:pt>
    <dgm:pt modelId="{D4224C33-DB5B-4969-B91F-2882967B267E}" type="sibTrans" cxnId="{357D8015-2EBA-4D6A-8C7B-4EE517693A06}">
      <dgm:prSet/>
      <dgm:spPr/>
      <dgm:t>
        <a:bodyPr/>
        <a:lstStyle/>
        <a:p>
          <a:endParaRPr lang="en-US"/>
        </a:p>
      </dgm:t>
    </dgm:pt>
    <dgm:pt modelId="{AD8A677E-904D-425C-A9BE-54FC42E21B69}">
      <dgm:prSet phldrT="[Text]"/>
      <dgm:spPr/>
      <dgm:t>
        <a:bodyPr/>
        <a:lstStyle/>
        <a:p>
          <a:pPr algn="l"/>
          <a:r>
            <a:rPr lang="lv-LV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atbalsta piešķiršana un kontrole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02D7C00-559A-4650-97A2-913C97A5EF06}" type="parTrans" cxnId="{D780ACAB-5209-423C-A765-E25EE607A552}">
      <dgm:prSet/>
      <dgm:spPr/>
      <dgm:t>
        <a:bodyPr/>
        <a:lstStyle/>
        <a:p>
          <a:endParaRPr lang="en-US"/>
        </a:p>
      </dgm:t>
    </dgm:pt>
    <dgm:pt modelId="{B2B5073D-5869-4787-94BF-84A5164461E2}" type="sibTrans" cxnId="{D780ACAB-5209-423C-A765-E25EE607A552}">
      <dgm:prSet/>
      <dgm:spPr/>
      <dgm:t>
        <a:bodyPr/>
        <a:lstStyle/>
        <a:p>
          <a:endParaRPr lang="en-US"/>
        </a:p>
      </dgm:t>
    </dgm:pt>
    <dgm:pt modelId="{3CCC1876-53AC-47CD-B9A2-EBA326F29911}">
      <dgm:prSet/>
      <dgm:spPr/>
      <dgm:t>
        <a:bodyPr/>
        <a:lstStyle/>
        <a:p>
          <a:r>
            <a:rPr lang="en-US" dirty="0" err="1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augstāka</a:t>
          </a:r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dirty="0" err="1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detalizācijas</a:t>
          </a:r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dirty="0" err="1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pakāpe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0CA36C8-AFF1-4861-A0AC-B8ECAF13EEAB}" type="parTrans" cxnId="{61FDB77F-AC68-41E2-B331-CBDFDE126292}">
      <dgm:prSet/>
      <dgm:spPr/>
      <dgm:t>
        <a:bodyPr/>
        <a:lstStyle/>
        <a:p>
          <a:endParaRPr lang="en-US"/>
        </a:p>
      </dgm:t>
    </dgm:pt>
    <dgm:pt modelId="{EDB2CFCE-62DA-4829-A761-B4DD925C2F45}" type="sibTrans" cxnId="{61FDB77F-AC68-41E2-B331-CBDFDE126292}">
      <dgm:prSet/>
      <dgm:spPr/>
      <dgm:t>
        <a:bodyPr/>
        <a:lstStyle/>
        <a:p>
          <a:endParaRPr lang="en-US"/>
        </a:p>
      </dgm:t>
    </dgm:pt>
    <dgm:pt modelId="{6CAE9D95-1A84-4A41-937B-4AB289CDB1B4}">
      <dgm:prSet/>
      <dgm:spPr/>
      <dgm:t>
        <a:bodyPr/>
        <a:lstStyle/>
        <a:p>
          <a:r>
            <a:rPr lang="lv-LV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nosaka </a:t>
          </a:r>
          <a:r>
            <a:rPr lang="en-US" dirty="0" err="1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prioritārās</a:t>
          </a:r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dirty="0" err="1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jomas</a:t>
          </a:r>
          <a:r>
            <a:rPr lang="lv-LV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, tēmas, termiņus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2C643DB-88A8-4257-9D29-CD83ABA00AAE}" type="parTrans" cxnId="{EEB8EB02-7451-4E18-A560-54A9B3D5BF2C}">
      <dgm:prSet/>
      <dgm:spPr/>
      <dgm:t>
        <a:bodyPr/>
        <a:lstStyle/>
        <a:p>
          <a:endParaRPr lang="en-US"/>
        </a:p>
      </dgm:t>
    </dgm:pt>
    <dgm:pt modelId="{DB8D4464-BE39-4B9F-8529-40A0423A37FA}" type="sibTrans" cxnId="{EEB8EB02-7451-4E18-A560-54A9B3D5BF2C}">
      <dgm:prSet/>
      <dgm:spPr/>
      <dgm:t>
        <a:bodyPr/>
        <a:lstStyle/>
        <a:p>
          <a:endParaRPr lang="en-US"/>
        </a:p>
      </dgm:t>
    </dgm:pt>
    <dgm:pt modelId="{E10644A0-90CB-4245-BCEE-82936C3E31CC}">
      <dgm:prSet phldrT="[Text]"/>
      <dgm:spPr/>
      <dgm:t>
        <a:bodyPr/>
        <a:lstStyle/>
        <a:p>
          <a:pPr algn="l"/>
          <a:endParaRPr lang="en-US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E543AF1-AAB8-41B7-99DE-F7A70BEA8D3B}" type="parTrans" cxnId="{4B0B5A8C-363C-4DBD-B124-02C66DA08129}">
      <dgm:prSet/>
      <dgm:spPr/>
      <dgm:t>
        <a:bodyPr/>
        <a:lstStyle/>
        <a:p>
          <a:endParaRPr lang="en-US"/>
        </a:p>
      </dgm:t>
    </dgm:pt>
    <dgm:pt modelId="{8204FE42-A91F-497F-B87F-929A63BC9ED5}" type="sibTrans" cxnId="{4B0B5A8C-363C-4DBD-B124-02C66DA08129}">
      <dgm:prSet/>
      <dgm:spPr/>
      <dgm:t>
        <a:bodyPr/>
        <a:lstStyle/>
        <a:p>
          <a:endParaRPr lang="en-US"/>
        </a:p>
      </dgm:t>
    </dgm:pt>
    <dgm:pt modelId="{BD2F5F6E-DEB9-4C1C-AE15-0807F668599A}">
      <dgm:prSet phldrT="[Text]"/>
      <dgm:spPr/>
      <dgm:t>
        <a:bodyPr/>
        <a:lstStyle/>
        <a:p>
          <a:endParaRPr lang="en-US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E177AE7-8BC0-41E4-82E8-B764D8150AEC}" type="parTrans" cxnId="{472A459D-ED75-4ABD-B66A-9E6CE2836907}">
      <dgm:prSet/>
      <dgm:spPr/>
      <dgm:t>
        <a:bodyPr/>
        <a:lstStyle/>
        <a:p>
          <a:endParaRPr lang="en-US"/>
        </a:p>
      </dgm:t>
    </dgm:pt>
    <dgm:pt modelId="{E5E43B73-0F68-4773-8487-76CDE496441B}" type="sibTrans" cxnId="{472A459D-ED75-4ABD-B66A-9E6CE2836907}">
      <dgm:prSet/>
      <dgm:spPr/>
      <dgm:t>
        <a:bodyPr/>
        <a:lstStyle/>
        <a:p>
          <a:endParaRPr lang="en-US"/>
        </a:p>
      </dgm:t>
    </dgm:pt>
    <dgm:pt modelId="{0685B779-B062-41C0-8E83-FE60E58EFECA}">
      <dgm:prSet/>
      <dgm:spPr/>
      <dgm:t>
        <a:bodyPr/>
        <a:lstStyle/>
        <a:p>
          <a:endParaRPr lang="en-US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BB19B01-8CE9-42F3-A74C-8070D1210DA9}" type="parTrans" cxnId="{265231E0-1C96-4995-AE18-2C8513DCB1B5}">
      <dgm:prSet/>
      <dgm:spPr/>
      <dgm:t>
        <a:bodyPr/>
        <a:lstStyle/>
        <a:p>
          <a:endParaRPr lang="en-US"/>
        </a:p>
      </dgm:t>
    </dgm:pt>
    <dgm:pt modelId="{8600626D-F129-4A8D-B9A4-73FCAE02548D}" type="sibTrans" cxnId="{265231E0-1C96-4995-AE18-2C8513DCB1B5}">
      <dgm:prSet/>
      <dgm:spPr/>
      <dgm:t>
        <a:bodyPr/>
        <a:lstStyle/>
        <a:p>
          <a:endParaRPr lang="en-US"/>
        </a:p>
      </dgm:t>
    </dgm:pt>
    <dgm:pt modelId="{7BCA597E-DDEA-4AA4-8B36-B1034FCE0E0C}">
      <dgm:prSet phldrT="[Text]"/>
      <dgm:spPr/>
      <dgm:t>
        <a:bodyPr/>
        <a:lstStyle/>
        <a:p>
          <a:pPr algn="l"/>
          <a:r>
            <a:rPr lang="lv-LV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projektu attiecināmās izmaksas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0FBFB27-3125-41B1-8AC6-21FD9ACA9343}" type="parTrans" cxnId="{CB841DB9-3511-42C9-B6F5-86E2F1C27E1C}">
      <dgm:prSet/>
      <dgm:spPr/>
      <dgm:t>
        <a:bodyPr/>
        <a:lstStyle/>
        <a:p>
          <a:endParaRPr lang="lv-LV"/>
        </a:p>
      </dgm:t>
    </dgm:pt>
    <dgm:pt modelId="{63CFCC40-BD0D-4B9E-B671-BED6AAE72C13}" type="sibTrans" cxnId="{CB841DB9-3511-42C9-B6F5-86E2F1C27E1C}">
      <dgm:prSet/>
      <dgm:spPr/>
      <dgm:t>
        <a:bodyPr/>
        <a:lstStyle/>
        <a:p>
          <a:endParaRPr lang="lv-LV"/>
        </a:p>
      </dgm:t>
    </dgm:pt>
    <dgm:pt modelId="{90CAEF2C-FCF3-4FBC-AE3D-59A9FC207A43}">
      <dgm:prSet phldrT="[Text]"/>
      <dgm:spPr/>
      <dgm:t>
        <a:bodyPr/>
        <a:lstStyle/>
        <a:p>
          <a:pPr algn="l"/>
          <a:endParaRPr lang="en-US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3E6FEBA-A0D5-48D2-85B8-7A7AAEF67FC7}" type="parTrans" cxnId="{535EE3BC-A58C-4B32-BCAD-3389D2FD11BF}">
      <dgm:prSet/>
      <dgm:spPr/>
      <dgm:t>
        <a:bodyPr/>
        <a:lstStyle/>
        <a:p>
          <a:endParaRPr lang="lv-LV"/>
        </a:p>
      </dgm:t>
    </dgm:pt>
    <dgm:pt modelId="{BB0830A5-C814-4C25-8F9E-9AD1EC258441}" type="sibTrans" cxnId="{535EE3BC-A58C-4B32-BCAD-3389D2FD11BF}">
      <dgm:prSet/>
      <dgm:spPr/>
      <dgm:t>
        <a:bodyPr/>
        <a:lstStyle/>
        <a:p>
          <a:endParaRPr lang="lv-LV"/>
        </a:p>
      </dgm:t>
    </dgm:pt>
    <dgm:pt modelId="{1743A190-6B35-4396-9352-C9515A0E5CB8}">
      <dgm:prSet/>
      <dgm:spPr/>
      <dgm:t>
        <a:bodyPr/>
        <a:lstStyle/>
        <a:p>
          <a:r>
            <a:rPr lang="lv-LV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nosaka projektu iesniegumu izvērtēšanas kārtību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D2C8233-47DB-48BA-9704-1C7A839126DE}" type="parTrans" cxnId="{15EB3EF8-B1B6-4701-8D4D-9FD383902C33}">
      <dgm:prSet/>
      <dgm:spPr/>
      <dgm:t>
        <a:bodyPr/>
        <a:lstStyle/>
        <a:p>
          <a:endParaRPr lang="lv-LV"/>
        </a:p>
      </dgm:t>
    </dgm:pt>
    <dgm:pt modelId="{FC1ABF44-CA0A-45FB-9A98-902D7214DF61}" type="sibTrans" cxnId="{15EB3EF8-B1B6-4701-8D4D-9FD383902C33}">
      <dgm:prSet/>
      <dgm:spPr/>
      <dgm:t>
        <a:bodyPr/>
        <a:lstStyle/>
        <a:p>
          <a:endParaRPr lang="lv-LV"/>
        </a:p>
      </dgm:t>
    </dgm:pt>
    <dgm:pt modelId="{DC499401-2EB0-4A04-BAE0-BC5912E2EFDD}">
      <dgm:prSet/>
      <dgm:spPr/>
      <dgm:t>
        <a:bodyPr/>
        <a:lstStyle/>
        <a:p>
          <a:endParaRPr lang="en-US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0E1E28C-EB30-49FA-A374-A03FCF268421}" type="parTrans" cxnId="{4624B667-C13C-4F50-9A25-69F4701260B7}">
      <dgm:prSet/>
      <dgm:spPr/>
      <dgm:t>
        <a:bodyPr/>
        <a:lstStyle/>
        <a:p>
          <a:endParaRPr lang="lv-LV"/>
        </a:p>
      </dgm:t>
    </dgm:pt>
    <dgm:pt modelId="{D2FE5AE8-8EF6-41EB-AEC6-688E37577C9A}" type="sibTrans" cxnId="{4624B667-C13C-4F50-9A25-69F4701260B7}">
      <dgm:prSet/>
      <dgm:spPr/>
      <dgm:t>
        <a:bodyPr/>
        <a:lstStyle/>
        <a:p>
          <a:endParaRPr lang="lv-LV"/>
        </a:p>
      </dgm:t>
    </dgm:pt>
    <dgm:pt modelId="{AECE2C27-89C3-4DA9-BB1F-10DC51853407}">
      <dgm:prSet phldrT="[Text]"/>
      <dgm:spPr/>
      <dgm:t>
        <a:bodyPr/>
        <a:lstStyle/>
        <a:p>
          <a:pPr algn="l"/>
          <a:endParaRPr lang="en-US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7CB1346-CFA9-4404-8335-82B8C0C64C9B}" type="parTrans" cxnId="{7E4DF224-48F2-4FD7-A92B-B3F452FB81FE}">
      <dgm:prSet/>
      <dgm:spPr/>
      <dgm:t>
        <a:bodyPr/>
        <a:lstStyle/>
        <a:p>
          <a:endParaRPr lang="lv-LV"/>
        </a:p>
      </dgm:t>
    </dgm:pt>
    <dgm:pt modelId="{439DF31F-AE34-4577-942C-D0C2BC47CCD9}" type="sibTrans" cxnId="{7E4DF224-48F2-4FD7-A92B-B3F452FB81FE}">
      <dgm:prSet/>
      <dgm:spPr/>
      <dgm:t>
        <a:bodyPr/>
        <a:lstStyle/>
        <a:p>
          <a:endParaRPr lang="lv-LV"/>
        </a:p>
      </dgm:t>
    </dgm:pt>
    <dgm:pt modelId="{A7A49AAA-95B9-4283-B047-B0B1F5856BEB}" type="pres">
      <dgm:prSet presAssocID="{386F3742-443F-43E6-8D6B-B0227704504E}" presName="Name0" presStyleCnt="0">
        <dgm:presLayoutVars>
          <dgm:dir/>
          <dgm:animLvl val="lvl"/>
          <dgm:resizeHandles val="exact"/>
        </dgm:presLayoutVars>
      </dgm:prSet>
      <dgm:spPr/>
    </dgm:pt>
    <dgm:pt modelId="{06034A30-95D5-46F4-80AC-BA0395BCA70F}" type="pres">
      <dgm:prSet presAssocID="{03E214AA-A009-41B9-A609-C90AB9580E55}" presName="composite" presStyleCnt="0"/>
      <dgm:spPr/>
    </dgm:pt>
    <dgm:pt modelId="{1952C786-A8E7-40E8-9B10-62C1CACE69D0}" type="pres">
      <dgm:prSet presAssocID="{03E214AA-A009-41B9-A609-C90AB9580E5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61F2A52-CC39-4E12-847C-86B3BC64CB39}" type="pres">
      <dgm:prSet presAssocID="{03E214AA-A009-41B9-A609-C90AB9580E55}" presName="desTx" presStyleLbl="alignAccFollowNode1" presStyleIdx="0" presStyleCnt="2">
        <dgm:presLayoutVars>
          <dgm:bulletEnabled val="1"/>
        </dgm:presLayoutVars>
      </dgm:prSet>
      <dgm:spPr/>
    </dgm:pt>
    <dgm:pt modelId="{B06BCDE8-CCA3-44BB-94AA-C108774D1423}" type="pres">
      <dgm:prSet presAssocID="{7E64AEF0-6348-41EE-9D84-1EE80177D061}" presName="space" presStyleCnt="0"/>
      <dgm:spPr/>
    </dgm:pt>
    <dgm:pt modelId="{EF429081-23AB-44EB-AFCC-D1E3498BA09B}" type="pres">
      <dgm:prSet presAssocID="{B55FBF20-A998-43CE-A8AD-05CFE332C118}" presName="composite" presStyleCnt="0"/>
      <dgm:spPr/>
    </dgm:pt>
    <dgm:pt modelId="{5DC472BB-8AB1-4BE5-9F7F-A3846FB4033D}" type="pres">
      <dgm:prSet presAssocID="{B55FBF20-A998-43CE-A8AD-05CFE332C118}" presName="parTx" presStyleLbl="alignNode1" presStyleIdx="1" presStyleCnt="2" custScaleY="126654" custLinFactNeighborX="1" custLinFactNeighborY="-5817">
        <dgm:presLayoutVars>
          <dgm:chMax val="0"/>
          <dgm:chPref val="0"/>
          <dgm:bulletEnabled val="1"/>
        </dgm:presLayoutVars>
      </dgm:prSet>
      <dgm:spPr/>
    </dgm:pt>
    <dgm:pt modelId="{65FDD44B-1896-43BB-8806-E28867751718}" type="pres">
      <dgm:prSet presAssocID="{B55FBF20-A998-43CE-A8AD-05CFE332C118}" presName="desTx" presStyleLbl="alignAccFollowNode1" presStyleIdx="1" presStyleCnt="2" custScaleY="94899" custLinFactNeighborX="1" custLinFactNeighborY="-1316">
        <dgm:presLayoutVars>
          <dgm:bulletEnabled val="1"/>
        </dgm:presLayoutVars>
      </dgm:prSet>
      <dgm:spPr/>
    </dgm:pt>
  </dgm:ptLst>
  <dgm:cxnLst>
    <dgm:cxn modelId="{EEB8EB02-7451-4E18-A560-54A9B3D5BF2C}" srcId="{B55FBF20-A998-43CE-A8AD-05CFE332C118}" destId="{6CAE9D95-1A84-4A41-937B-4AB289CDB1B4}" srcOrd="4" destOrd="0" parTransId="{92C643DB-88A8-4257-9D29-CD83ABA00AAE}" sibTransId="{DB8D4464-BE39-4B9F-8529-40A0423A37FA}"/>
    <dgm:cxn modelId="{357D8015-2EBA-4D6A-8C7B-4EE517693A06}" srcId="{B55FBF20-A998-43CE-A8AD-05CFE332C118}" destId="{F97C0CE9-79CB-4A42-96D0-7C4DDC9ED5D9}" srcOrd="0" destOrd="0" parTransId="{9CE89889-243F-44A0-BB58-07D85FC8C350}" sibTransId="{D4224C33-DB5B-4969-B91F-2882967B267E}"/>
    <dgm:cxn modelId="{AAC55122-AACE-4955-936C-9A432A24B300}" type="presOf" srcId="{BD2F5F6E-DEB9-4C1C-AE15-0807F668599A}" destId="{65FDD44B-1896-43BB-8806-E28867751718}" srcOrd="0" destOrd="1" presId="urn:microsoft.com/office/officeart/2005/8/layout/hList1"/>
    <dgm:cxn modelId="{7E4DF224-48F2-4FD7-A92B-B3F452FB81FE}" srcId="{03E214AA-A009-41B9-A609-C90AB9580E55}" destId="{AECE2C27-89C3-4DA9-BB1F-10DC51853407}" srcOrd="0" destOrd="0" parTransId="{67CB1346-CFA9-4404-8335-82B8C0C64C9B}" sibTransId="{439DF31F-AE34-4577-942C-D0C2BC47CCD9}"/>
    <dgm:cxn modelId="{BC338027-1CA9-44CE-BB7A-10FE69FE55B5}" type="presOf" srcId="{34950095-DA32-44F8-B28C-73BF658514F9}" destId="{F61F2A52-CC39-4E12-847C-86B3BC64CB39}" srcOrd="0" destOrd="1" presId="urn:microsoft.com/office/officeart/2005/8/layout/hList1"/>
    <dgm:cxn modelId="{2083583D-F7E8-404D-8A42-53D3042A8D47}" type="presOf" srcId="{6CAE9D95-1A84-4A41-937B-4AB289CDB1B4}" destId="{65FDD44B-1896-43BB-8806-E28867751718}" srcOrd="0" destOrd="4" presId="urn:microsoft.com/office/officeart/2005/8/layout/hList1"/>
    <dgm:cxn modelId="{7BB42F40-6B5E-42FD-A809-8462E410BC2F}" type="presOf" srcId="{B55FBF20-A998-43CE-A8AD-05CFE332C118}" destId="{5DC472BB-8AB1-4BE5-9F7F-A3846FB4033D}" srcOrd="0" destOrd="0" presId="urn:microsoft.com/office/officeart/2005/8/layout/hList1"/>
    <dgm:cxn modelId="{B537015B-D339-4D87-B98B-CF6777E7D564}" type="presOf" srcId="{7BCA597E-DDEA-4AA4-8B36-B1034FCE0E0C}" destId="{F61F2A52-CC39-4E12-847C-86B3BC64CB39}" srcOrd="0" destOrd="5" presId="urn:microsoft.com/office/officeart/2005/8/layout/hList1"/>
    <dgm:cxn modelId="{8780F541-FEF5-4A51-91F0-009322862DBB}" type="presOf" srcId="{3CCC1876-53AC-47CD-B9A2-EBA326F29911}" destId="{65FDD44B-1896-43BB-8806-E28867751718}" srcOrd="0" destOrd="2" presId="urn:microsoft.com/office/officeart/2005/8/layout/hList1"/>
    <dgm:cxn modelId="{4624B667-C13C-4F50-9A25-69F4701260B7}" srcId="{B55FBF20-A998-43CE-A8AD-05CFE332C118}" destId="{DC499401-2EB0-4A04-BAE0-BC5912E2EFDD}" srcOrd="5" destOrd="0" parTransId="{B0E1E28C-EB30-49FA-A374-A03FCF268421}" sibTransId="{D2FE5AE8-8EF6-41EB-AEC6-688E37577C9A}"/>
    <dgm:cxn modelId="{4E87154E-5F6D-4226-9BA4-A5523C3F829E}" type="presOf" srcId="{1743A190-6B35-4396-9352-C9515A0E5CB8}" destId="{65FDD44B-1896-43BB-8806-E28867751718}" srcOrd="0" destOrd="6" presId="urn:microsoft.com/office/officeart/2005/8/layout/hList1"/>
    <dgm:cxn modelId="{76ED654F-5044-4FF2-A80D-9153E23742CA}" type="presOf" srcId="{AECE2C27-89C3-4DA9-BB1F-10DC51853407}" destId="{F61F2A52-CC39-4E12-847C-86B3BC64CB39}" srcOrd="0" destOrd="0" presId="urn:microsoft.com/office/officeart/2005/8/layout/hList1"/>
    <dgm:cxn modelId="{09C4E678-B506-4CC8-A00E-CEA7713F6206}" type="presOf" srcId="{90CAEF2C-FCF3-4FBC-AE3D-59A9FC207A43}" destId="{F61F2A52-CC39-4E12-847C-86B3BC64CB39}" srcOrd="0" destOrd="4" presId="urn:microsoft.com/office/officeart/2005/8/layout/hList1"/>
    <dgm:cxn modelId="{073AF078-2C10-40F1-A8BA-FE4DDD329FAB}" type="presOf" srcId="{DC499401-2EB0-4A04-BAE0-BC5912E2EFDD}" destId="{65FDD44B-1896-43BB-8806-E28867751718}" srcOrd="0" destOrd="5" presId="urn:microsoft.com/office/officeart/2005/8/layout/hList1"/>
    <dgm:cxn modelId="{61FDB77F-AC68-41E2-B331-CBDFDE126292}" srcId="{B55FBF20-A998-43CE-A8AD-05CFE332C118}" destId="{3CCC1876-53AC-47CD-B9A2-EBA326F29911}" srcOrd="2" destOrd="0" parTransId="{60CA36C8-AFF1-4861-A0AC-B8ECAF13EEAB}" sibTransId="{EDB2CFCE-62DA-4829-A761-B4DD925C2F45}"/>
    <dgm:cxn modelId="{4B0B5A8C-363C-4DBD-B124-02C66DA08129}" srcId="{03E214AA-A009-41B9-A609-C90AB9580E55}" destId="{E10644A0-90CB-4245-BCEE-82936C3E31CC}" srcOrd="2" destOrd="0" parTransId="{FE543AF1-AAB8-41B7-99DE-F7A70BEA8D3B}" sibTransId="{8204FE42-A91F-497F-B87F-929A63BC9ED5}"/>
    <dgm:cxn modelId="{893BDF90-880A-4073-AA56-CC96CA53383D}" srcId="{386F3742-443F-43E6-8D6B-B0227704504E}" destId="{03E214AA-A009-41B9-A609-C90AB9580E55}" srcOrd="0" destOrd="0" parTransId="{BF30A97F-1453-466C-B24C-75D2B23DDF96}" sibTransId="{7E64AEF0-6348-41EE-9D84-1EE80177D061}"/>
    <dgm:cxn modelId="{472A459D-ED75-4ABD-B66A-9E6CE2836907}" srcId="{B55FBF20-A998-43CE-A8AD-05CFE332C118}" destId="{BD2F5F6E-DEB9-4C1C-AE15-0807F668599A}" srcOrd="1" destOrd="0" parTransId="{1E177AE7-8BC0-41E4-82E8-B764D8150AEC}" sibTransId="{E5E43B73-0F68-4773-8487-76CDE496441B}"/>
    <dgm:cxn modelId="{D780ACAB-5209-423C-A765-E25EE607A552}" srcId="{03E214AA-A009-41B9-A609-C90AB9580E55}" destId="{AD8A677E-904D-425C-A9BE-54FC42E21B69}" srcOrd="3" destOrd="0" parTransId="{902D7C00-559A-4650-97A2-913C97A5EF06}" sibTransId="{B2B5073D-5869-4787-94BF-84A5164461E2}"/>
    <dgm:cxn modelId="{0EB709AE-3182-4D37-A5A7-B617FBF51FDB}" type="presOf" srcId="{03E214AA-A009-41B9-A609-C90AB9580E55}" destId="{1952C786-A8E7-40E8-9B10-62C1CACE69D0}" srcOrd="0" destOrd="0" presId="urn:microsoft.com/office/officeart/2005/8/layout/hList1"/>
    <dgm:cxn modelId="{CB841DB9-3511-42C9-B6F5-86E2F1C27E1C}" srcId="{03E214AA-A009-41B9-A609-C90AB9580E55}" destId="{7BCA597E-DDEA-4AA4-8B36-B1034FCE0E0C}" srcOrd="5" destOrd="0" parTransId="{F0FBFB27-3125-41B1-8AC6-21FD9ACA9343}" sibTransId="{63CFCC40-BD0D-4B9E-B671-BED6AAE72C13}"/>
    <dgm:cxn modelId="{F3E905BA-682E-4968-99AE-CDC8CB2FEF0A}" type="presOf" srcId="{AD8A677E-904D-425C-A9BE-54FC42E21B69}" destId="{F61F2A52-CC39-4E12-847C-86B3BC64CB39}" srcOrd="0" destOrd="3" presId="urn:microsoft.com/office/officeart/2005/8/layout/hList1"/>
    <dgm:cxn modelId="{535EE3BC-A58C-4B32-BCAD-3389D2FD11BF}" srcId="{03E214AA-A009-41B9-A609-C90AB9580E55}" destId="{90CAEF2C-FCF3-4FBC-AE3D-59A9FC207A43}" srcOrd="4" destOrd="0" parTransId="{A3E6FEBA-A0D5-48D2-85B8-7A7AAEF67FC7}" sibTransId="{BB0830A5-C814-4C25-8F9E-9AD1EC258441}"/>
    <dgm:cxn modelId="{BC5770D4-7CF9-4EF8-9DEE-816ACB72578A}" srcId="{03E214AA-A009-41B9-A609-C90AB9580E55}" destId="{34950095-DA32-44F8-B28C-73BF658514F9}" srcOrd="1" destOrd="0" parTransId="{B31C5363-248E-4660-9126-ADB3D574B6D0}" sibTransId="{D8E1C0E8-C840-4FAF-BB1D-37E8970894C4}"/>
    <dgm:cxn modelId="{CC4951D6-34D7-429E-B4E2-3D8EC07D94EF}" type="presOf" srcId="{0685B779-B062-41C0-8E83-FE60E58EFECA}" destId="{65FDD44B-1896-43BB-8806-E28867751718}" srcOrd="0" destOrd="3" presId="urn:microsoft.com/office/officeart/2005/8/layout/hList1"/>
    <dgm:cxn modelId="{265231E0-1C96-4995-AE18-2C8513DCB1B5}" srcId="{B55FBF20-A998-43CE-A8AD-05CFE332C118}" destId="{0685B779-B062-41C0-8E83-FE60E58EFECA}" srcOrd="3" destOrd="0" parTransId="{3BB19B01-8CE9-42F3-A74C-8070D1210DA9}" sibTransId="{8600626D-F129-4A8D-B9A4-73FCAE02548D}"/>
    <dgm:cxn modelId="{CE318CE3-3A64-4854-979E-7D9B6C105E00}" type="presOf" srcId="{386F3742-443F-43E6-8D6B-B0227704504E}" destId="{A7A49AAA-95B9-4283-B047-B0B1F5856BEB}" srcOrd="0" destOrd="0" presId="urn:microsoft.com/office/officeart/2005/8/layout/hList1"/>
    <dgm:cxn modelId="{D471FAE3-0A68-4E11-816E-4965113BD505}" type="presOf" srcId="{F97C0CE9-79CB-4A42-96D0-7C4DDC9ED5D9}" destId="{65FDD44B-1896-43BB-8806-E28867751718}" srcOrd="0" destOrd="0" presId="urn:microsoft.com/office/officeart/2005/8/layout/hList1"/>
    <dgm:cxn modelId="{9C3A0CF3-1B29-4435-9C12-00544BD9CABF}" srcId="{386F3742-443F-43E6-8D6B-B0227704504E}" destId="{B55FBF20-A998-43CE-A8AD-05CFE332C118}" srcOrd="1" destOrd="0" parTransId="{25969D9B-1097-4C5B-AE2C-D0210C42716B}" sibTransId="{D54C2C74-DA8C-4481-8B84-E8CD162833C1}"/>
    <dgm:cxn modelId="{B472A0F6-5A96-43B0-848A-25371254F0B9}" type="presOf" srcId="{E10644A0-90CB-4245-BCEE-82936C3E31CC}" destId="{F61F2A52-CC39-4E12-847C-86B3BC64CB39}" srcOrd="0" destOrd="2" presId="urn:microsoft.com/office/officeart/2005/8/layout/hList1"/>
    <dgm:cxn modelId="{15EB3EF8-B1B6-4701-8D4D-9FD383902C33}" srcId="{B55FBF20-A998-43CE-A8AD-05CFE332C118}" destId="{1743A190-6B35-4396-9352-C9515A0E5CB8}" srcOrd="6" destOrd="0" parTransId="{1D2C8233-47DB-48BA-9704-1C7A839126DE}" sibTransId="{FC1ABF44-CA0A-45FB-9A98-902D7214DF61}"/>
    <dgm:cxn modelId="{99334210-C902-460A-9044-76D0CE481163}" type="presParOf" srcId="{A7A49AAA-95B9-4283-B047-B0B1F5856BEB}" destId="{06034A30-95D5-46F4-80AC-BA0395BCA70F}" srcOrd="0" destOrd="0" presId="urn:microsoft.com/office/officeart/2005/8/layout/hList1"/>
    <dgm:cxn modelId="{0FB8D37B-692F-4079-821F-F2DD3949807B}" type="presParOf" srcId="{06034A30-95D5-46F4-80AC-BA0395BCA70F}" destId="{1952C786-A8E7-40E8-9B10-62C1CACE69D0}" srcOrd="0" destOrd="0" presId="urn:microsoft.com/office/officeart/2005/8/layout/hList1"/>
    <dgm:cxn modelId="{2CD3C233-9911-43B2-9C18-397AEFC71A7D}" type="presParOf" srcId="{06034A30-95D5-46F4-80AC-BA0395BCA70F}" destId="{F61F2A52-CC39-4E12-847C-86B3BC64CB39}" srcOrd="1" destOrd="0" presId="urn:microsoft.com/office/officeart/2005/8/layout/hList1"/>
    <dgm:cxn modelId="{2477BFCD-53A9-4106-930E-29DD241617A6}" type="presParOf" srcId="{A7A49AAA-95B9-4283-B047-B0B1F5856BEB}" destId="{B06BCDE8-CCA3-44BB-94AA-C108774D1423}" srcOrd="1" destOrd="0" presId="urn:microsoft.com/office/officeart/2005/8/layout/hList1"/>
    <dgm:cxn modelId="{1A2000D4-1573-48BB-A75C-E0AEC22B3754}" type="presParOf" srcId="{A7A49AAA-95B9-4283-B047-B0B1F5856BEB}" destId="{EF429081-23AB-44EB-AFCC-D1E3498BA09B}" srcOrd="2" destOrd="0" presId="urn:microsoft.com/office/officeart/2005/8/layout/hList1"/>
    <dgm:cxn modelId="{CF7B186E-6B4C-4F9C-B9AE-4D51715EBB90}" type="presParOf" srcId="{EF429081-23AB-44EB-AFCC-D1E3498BA09B}" destId="{5DC472BB-8AB1-4BE5-9F7F-A3846FB4033D}" srcOrd="0" destOrd="0" presId="urn:microsoft.com/office/officeart/2005/8/layout/hList1"/>
    <dgm:cxn modelId="{6E5E2434-AD59-432C-A6C0-C6CDB5309CE6}" type="presParOf" srcId="{EF429081-23AB-44EB-AFCC-D1E3498BA09B}" destId="{65FDD44B-1896-43BB-8806-E2886775171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33010E-90FD-491F-9B3A-98E4C508565B}" type="doc">
      <dgm:prSet loTypeId="urn:microsoft.com/office/officeart/2005/8/layout/pList2" loCatId="picture" qsTypeId="urn:microsoft.com/office/officeart/2005/8/quickstyle/simple1" qsCatId="simple" csTypeId="urn:microsoft.com/office/officeart/2005/8/colors/colorful3" csCatId="colorful" phldr="1"/>
      <dgm:spPr/>
    </dgm:pt>
    <dgm:pt modelId="{E6526532-C892-4DB9-B27E-1CD1491A6380}">
      <dgm:prSet phldrT="[Text]" custT="1"/>
      <dgm:spPr/>
      <dgm:t>
        <a:bodyPr anchor="ctr"/>
        <a:lstStyle/>
        <a:p>
          <a:r>
            <a:rPr lang="lv-LV" sz="1400" cap="all" baseline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1. Orientēts uz konkrētākām </a:t>
          </a:r>
          <a:r>
            <a:rPr lang="lv-LV" sz="1400" cap="all" baseline="0" dirty="0" err="1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nbs</a:t>
          </a:r>
          <a:r>
            <a:rPr lang="lv-LV" sz="1400" cap="all" baseline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vajadzībām</a:t>
          </a:r>
        </a:p>
        <a:p>
          <a:endParaRPr lang="lv-LV" sz="1400" cap="all" baseline="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r>
            <a:rPr lang="lv-LV" sz="1400" cap="all" baseline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2. Palielināts finansējuma apjoms (2.4 </a:t>
          </a:r>
          <a:r>
            <a:rPr lang="lv-LV" sz="1400" cap="all" baseline="0" dirty="0" err="1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mil</a:t>
          </a:r>
          <a:r>
            <a:rPr lang="lv-LV" sz="1400" cap="all" baseline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. eiro) </a:t>
          </a:r>
          <a:endParaRPr lang="en-US" sz="1400" cap="all" baseline="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BA26054-E22F-4102-8088-F7F8AF30B3E6}" type="parTrans" cxnId="{07D622DB-7B00-47BB-ACC1-7572B035ACC5}">
      <dgm:prSet/>
      <dgm:spPr/>
      <dgm:t>
        <a:bodyPr/>
        <a:lstStyle/>
        <a:p>
          <a:endParaRPr lang="en-US"/>
        </a:p>
      </dgm:t>
    </dgm:pt>
    <dgm:pt modelId="{185BA414-961E-4DF6-BDA6-AB1389E254C2}" type="sibTrans" cxnId="{07D622DB-7B00-47BB-ACC1-7572B035ACC5}">
      <dgm:prSet/>
      <dgm:spPr/>
      <dgm:t>
        <a:bodyPr/>
        <a:lstStyle/>
        <a:p>
          <a:endParaRPr lang="en-US"/>
        </a:p>
      </dgm:t>
    </dgm:pt>
    <dgm:pt modelId="{D7152D2F-1316-4DEA-8759-7BE444F33AF1}">
      <dgm:prSet phldrT="[Text]" custT="1"/>
      <dgm:spPr>
        <a:solidFill>
          <a:schemeClr val="accent4">
            <a:lumMod val="75000"/>
            <a:alpha val="38000"/>
          </a:schemeClr>
        </a:solidFill>
      </dgm:spPr>
      <dgm:t>
        <a:bodyPr anchor="ctr"/>
        <a:lstStyle/>
        <a:p>
          <a:r>
            <a:rPr lang="lv-LV" sz="1400" cap="all" baseline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3.definēta prasība – saskaņot ar AM, ja plānots nodot darbus apakšuzņēmējiem vairāk kā 20% apmērā.</a:t>
          </a:r>
        </a:p>
        <a:p>
          <a:endParaRPr lang="lv-LV" sz="1400" cap="small" baseline="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r>
            <a:rPr lang="lv-LV" sz="1400" cap="small" baseline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4. PROJEKTS TIEK PREZENTĒTS NBS JOMAS SPECIĀLISTU KOMISIJAI</a:t>
          </a:r>
          <a:endParaRPr lang="en-US" sz="1400" cap="small" baseline="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57FCEBB-F05C-44FB-8E70-0EA49DE2D20C}" type="parTrans" cxnId="{EF6EAEFA-67F2-4451-AEFA-B0CED989A18A}">
      <dgm:prSet/>
      <dgm:spPr/>
      <dgm:t>
        <a:bodyPr/>
        <a:lstStyle/>
        <a:p>
          <a:endParaRPr lang="en-US"/>
        </a:p>
      </dgm:t>
    </dgm:pt>
    <dgm:pt modelId="{DA94D588-6DF4-43F0-B1EE-92F7276EC15F}" type="sibTrans" cxnId="{EF6EAEFA-67F2-4451-AEFA-B0CED989A18A}">
      <dgm:prSet/>
      <dgm:spPr/>
      <dgm:t>
        <a:bodyPr/>
        <a:lstStyle/>
        <a:p>
          <a:endParaRPr lang="en-US"/>
        </a:p>
      </dgm:t>
    </dgm:pt>
    <dgm:pt modelId="{B10FFA6C-5A99-43D4-9ADB-1DA9A1BA548B}">
      <dgm:prSet phldrT="[Text]" custT="1"/>
      <dgm:spPr>
        <a:solidFill>
          <a:srgbClr val="7F792D">
            <a:alpha val="65000"/>
          </a:srgbClr>
        </a:solidFill>
      </dgm:spPr>
      <dgm:t>
        <a:bodyPr anchor="ctr"/>
        <a:lstStyle/>
        <a:p>
          <a:pPr marL="0" marR="0" lvl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lv-LV" sz="1400" cap="all" baseline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5. Komersants garantē AM neierobežotu piekļuvi prototipam (nekomerciālos nolūkos).</a:t>
          </a:r>
          <a:endParaRPr lang="en-US" sz="1400" cap="all" baseline="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lv-LV" sz="1400" cap="all" baseline="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lv-LV" sz="1400" cap="all" baseline="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lv-LV" sz="1400" cap="all" baseline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6. projekta īstenotājs nav tiesīgs 3 gadus pēc projekta pabeigšanas atsavināt radīto prototipu bez AM saskaņojuma</a:t>
          </a:r>
          <a:endParaRPr lang="en-US" sz="1400" cap="small" baseline="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70C3776-E3CB-4815-99D3-E0434BD79FAD}" type="parTrans" cxnId="{81FA7122-B9FA-4C5B-B2E8-B9ADD62C5750}">
      <dgm:prSet/>
      <dgm:spPr/>
      <dgm:t>
        <a:bodyPr/>
        <a:lstStyle/>
        <a:p>
          <a:endParaRPr lang="en-US"/>
        </a:p>
      </dgm:t>
    </dgm:pt>
    <dgm:pt modelId="{7563E2C3-F893-4FC6-9CFF-94A0E6C88C77}" type="sibTrans" cxnId="{81FA7122-B9FA-4C5B-B2E8-B9ADD62C5750}">
      <dgm:prSet/>
      <dgm:spPr/>
      <dgm:t>
        <a:bodyPr/>
        <a:lstStyle/>
        <a:p>
          <a:endParaRPr lang="en-US"/>
        </a:p>
      </dgm:t>
    </dgm:pt>
    <dgm:pt modelId="{397EFB47-81E1-4144-9564-08E7F72A17A1}" type="pres">
      <dgm:prSet presAssocID="{3633010E-90FD-491F-9B3A-98E4C508565B}" presName="Name0" presStyleCnt="0">
        <dgm:presLayoutVars>
          <dgm:dir/>
          <dgm:resizeHandles val="exact"/>
        </dgm:presLayoutVars>
      </dgm:prSet>
      <dgm:spPr/>
    </dgm:pt>
    <dgm:pt modelId="{EDA455E5-282C-427A-B25C-FF58016DD11C}" type="pres">
      <dgm:prSet presAssocID="{3633010E-90FD-491F-9B3A-98E4C508565B}" presName="bkgdShp" presStyleLbl="alignAccFollowNode1" presStyleIdx="0" presStyleCnt="1" custLinFactNeighborX="95" custLinFactNeighborY="-3945"/>
      <dgm:spPr>
        <a:noFill/>
        <a:ln>
          <a:noFill/>
        </a:ln>
      </dgm:spPr>
    </dgm:pt>
    <dgm:pt modelId="{21F11351-AF5A-42BF-888A-F92850CB904D}" type="pres">
      <dgm:prSet presAssocID="{3633010E-90FD-491F-9B3A-98E4C508565B}" presName="linComp" presStyleCnt="0"/>
      <dgm:spPr/>
    </dgm:pt>
    <dgm:pt modelId="{3C6B6710-F2A4-48CD-A5D5-2A0D766975B9}" type="pres">
      <dgm:prSet presAssocID="{E6526532-C892-4DB9-B27E-1CD1491A6380}" presName="compNode" presStyleCnt="0"/>
      <dgm:spPr/>
    </dgm:pt>
    <dgm:pt modelId="{5B161757-EBAC-4F11-A3B9-3D4EF218B8A1}" type="pres">
      <dgm:prSet presAssocID="{E6526532-C892-4DB9-B27E-1CD1491A6380}" presName="node" presStyleLbl="node1" presStyleIdx="0" presStyleCnt="3" custScaleX="113720" custScaleY="142770" custLinFactNeighborX="-5550" custLinFactNeighborY="-9823">
        <dgm:presLayoutVars>
          <dgm:bulletEnabled val="1"/>
        </dgm:presLayoutVars>
      </dgm:prSet>
      <dgm:spPr/>
    </dgm:pt>
    <dgm:pt modelId="{77B67B03-FAF9-437C-9CC7-7AAADA165EB6}" type="pres">
      <dgm:prSet presAssocID="{E6526532-C892-4DB9-B27E-1CD1491A6380}" presName="invisiNode" presStyleLbl="node1" presStyleIdx="0" presStyleCnt="3"/>
      <dgm:spPr/>
    </dgm:pt>
    <dgm:pt modelId="{68D3DF9F-8EA0-4A04-8F20-B33398E745AC}" type="pres">
      <dgm:prSet presAssocID="{E6526532-C892-4DB9-B27E-1CD1491A6380}" presName="imagNode" presStyleLbl="fgImgPlace1" presStyleIdx="0" presStyleCnt="3" custScaleX="109756" custScaleY="37735" custLinFactNeighborX="-6593" custLinFactNeighborY="-701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42C522F-1107-47C2-9335-ECEE40D898BB}" type="pres">
      <dgm:prSet presAssocID="{185BA414-961E-4DF6-BDA6-AB1389E254C2}" presName="sibTrans" presStyleLbl="sibTrans2D1" presStyleIdx="0" presStyleCnt="0"/>
      <dgm:spPr/>
    </dgm:pt>
    <dgm:pt modelId="{329D19BC-D904-4639-A488-9E8355C99ED1}" type="pres">
      <dgm:prSet presAssocID="{D7152D2F-1316-4DEA-8759-7BE444F33AF1}" presName="compNode" presStyleCnt="0"/>
      <dgm:spPr/>
    </dgm:pt>
    <dgm:pt modelId="{524AE74E-C819-46D5-BA41-90C5A5AED7B7}" type="pres">
      <dgm:prSet presAssocID="{D7152D2F-1316-4DEA-8759-7BE444F33AF1}" presName="node" presStyleLbl="node1" presStyleIdx="1" presStyleCnt="3" custScaleX="110558" custScaleY="141481" custLinFactNeighborX="-4059" custLinFactNeighborY="-11907">
        <dgm:presLayoutVars>
          <dgm:bulletEnabled val="1"/>
        </dgm:presLayoutVars>
      </dgm:prSet>
      <dgm:spPr/>
    </dgm:pt>
    <dgm:pt modelId="{FCEF7E83-B0FC-420A-AB87-C0AA6D0BFFF1}" type="pres">
      <dgm:prSet presAssocID="{D7152D2F-1316-4DEA-8759-7BE444F33AF1}" presName="invisiNode" presStyleLbl="node1" presStyleIdx="1" presStyleCnt="3"/>
      <dgm:spPr/>
    </dgm:pt>
    <dgm:pt modelId="{05A8ABAE-68F7-43E0-AD43-B291605CEA72}" type="pres">
      <dgm:prSet presAssocID="{D7152D2F-1316-4DEA-8759-7BE444F33AF1}" presName="imagNode" presStyleLbl="fgImgPlace1" presStyleIdx="1" presStyleCnt="3" custScaleX="115007" custScaleY="34789" custLinFactNeighborX="-3796" custLinFactNeighborY="-7953"/>
      <dgm:spPr>
        <a:solidFill>
          <a:schemeClr val="accent4">
            <a:lumMod val="75000"/>
            <a:alpha val="9000"/>
          </a:schemeClr>
        </a:solidFill>
      </dgm:spPr>
    </dgm:pt>
    <dgm:pt modelId="{EC95D6A5-89F9-4BB6-A931-BBFD731628E7}" type="pres">
      <dgm:prSet presAssocID="{DA94D588-6DF4-43F0-B1EE-92F7276EC15F}" presName="sibTrans" presStyleLbl="sibTrans2D1" presStyleIdx="0" presStyleCnt="0"/>
      <dgm:spPr/>
    </dgm:pt>
    <dgm:pt modelId="{26AEAA63-B99D-449B-BECF-88EA6983220B}" type="pres">
      <dgm:prSet presAssocID="{B10FFA6C-5A99-43D4-9ADB-1DA9A1BA548B}" presName="compNode" presStyleCnt="0"/>
      <dgm:spPr/>
    </dgm:pt>
    <dgm:pt modelId="{970CC70C-8250-4038-90E8-BB9517C14CA7}" type="pres">
      <dgm:prSet presAssocID="{B10FFA6C-5A99-43D4-9ADB-1DA9A1BA548B}" presName="node" presStyleLbl="node1" presStyleIdx="2" presStyleCnt="3" custScaleX="119859" custScaleY="144362" custLinFactNeighborX="-3277" custLinFactNeighborY="-8981">
        <dgm:presLayoutVars>
          <dgm:bulletEnabled val="1"/>
        </dgm:presLayoutVars>
      </dgm:prSet>
      <dgm:spPr/>
    </dgm:pt>
    <dgm:pt modelId="{06E08294-65D7-4B0C-85A7-30C0CE037C71}" type="pres">
      <dgm:prSet presAssocID="{B10FFA6C-5A99-43D4-9ADB-1DA9A1BA548B}" presName="invisiNode" presStyleLbl="node1" presStyleIdx="2" presStyleCnt="3"/>
      <dgm:spPr/>
    </dgm:pt>
    <dgm:pt modelId="{27503546-C675-4D9D-A8F7-599B15C31D76}" type="pres">
      <dgm:prSet presAssocID="{B10FFA6C-5A99-43D4-9ADB-1DA9A1BA548B}" presName="imagNode" presStyleLbl="fgImgPlace1" presStyleIdx="2" presStyleCnt="3" custScaleX="120908" custScaleY="36252" custLinFactNeighborX="-2813" custLinFactNeighborY="-7123"/>
      <dgm:spPr>
        <a:solidFill>
          <a:srgbClr val="7F792D">
            <a:alpha val="26000"/>
          </a:srgbClr>
        </a:solidFill>
      </dgm:spPr>
    </dgm:pt>
  </dgm:ptLst>
  <dgm:cxnLst>
    <dgm:cxn modelId="{E278D80B-FA4F-4BE6-8F54-9F99CBBDB6E8}" type="presOf" srcId="{185BA414-961E-4DF6-BDA6-AB1389E254C2}" destId="{142C522F-1107-47C2-9335-ECEE40D898BB}" srcOrd="0" destOrd="0" presId="urn:microsoft.com/office/officeart/2005/8/layout/pList2"/>
    <dgm:cxn modelId="{D8BDE918-FA6A-4852-93D0-489AE0F10ADD}" type="presOf" srcId="{DA94D588-6DF4-43F0-B1EE-92F7276EC15F}" destId="{EC95D6A5-89F9-4BB6-A931-BBFD731628E7}" srcOrd="0" destOrd="0" presId="urn:microsoft.com/office/officeart/2005/8/layout/pList2"/>
    <dgm:cxn modelId="{81FA7122-B9FA-4C5B-B2E8-B9ADD62C5750}" srcId="{3633010E-90FD-491F-9B3A-98E4C508565B}" destId="{B10FFA6C-5A99-43D4-9ADB-1DA9A1BA548B}" srcOrd="2" destOrd="0" parTransId="{070C3776-E3CB-4815-99D3-E0434BD79FAD}" sibTransId="{7563E2C3-F893-4FC6-9CFF-94A0E6C88C77}"/>
    <dgm:cxn modelId="{C9E90540-5248-49B8-AE4A-A2937D3173B0}" type="presOf" srcId="{E6526532-C892-4DB9-B27E-1CD1491A6380}" destId="{5B161757-EBAC-4F11-A3B9-3D4EF218B8A1}" srcOrd="0" destOrd="0" presId="urn:microsoft.com/office/officeart/2005/8/layout/pList2"/>
    <dgm:cxn modelId="{8965DD78-0878-4D61-8C19-C526125F5271}" type="presOf" srcId="{D7152D2F-1316-4DEA-8759-7BE444F33AF1}" destId="{524AE74E-C819-46D5-BA41-90C5A5AED7B7}" srcOrd="0" destOrd="0" presId="urn:microsoft.com/office/officeart/2005/8/layout/pList2"/>
    <dgm:cxn modelId="{7FFF9D8A-39BE-42A3-9AD2-BCE6DB28AEBB}" type="presOf" srcId="{3633010E-90FD-491F-9B3A-98E4C508565B}" destId="{397EFB47-81E1-4144-9564-08E7F72A17A1}" srcOrd="0" destOrd="0" presId="urn:microsoft.com/office/officeart/2005/8/layout/pList2"/>
    <dgm:cxn modelId="{9798A69B-9360-4B20-BDA5-510042496F61}" type="presOf" srcId="{B10FFA6C-5A99-43D4-9ADB-1DA9A1BA548B}" destId="{970CC70C-8250-4038-90E8-BB9517C14CA7}" srcOrd="0" destOrd="0" presId="urn:microsoft.com/office/officeart/2005/8/layout/pList2"/>
    <dgm:cxn modelId="{07D622DB-7B00-47BB-ACC1-7572B035ACC5}" srcId="{3633010E-90FD-491F-9B3A-98E4C508565B}" destId="{E6526532-C892-4DB9-B27E-1CD1491A6380}" srcOrd="0" destOrd="0" parTransId="{1BA26054-E22F-4102-8088-F7F8AF30B3E6}" sibTransId="{185BA414-961E-4DF6-BDA6-AB1389E254C2}"/>
    <dgm:cxn modelId="{EF6EAEFA-67F2-4451-AEFA-B0CED989A18A}" srcId="{3633010E-90FD-491F-9B3A-98E4C508565B}" destId="{D7152D2F-1316-4DEA-8759-7BE444F33AF1}" srcOrd="1" destOrd="0" parTransId="{957FCEBB-F05C-44FB-8E70-0EA49DE2D20C}" sibTransId="{DA94D588-6DF4-43F0-B1EE-92F7276EC15F}"/>
    <dgm:cxn modelId="{96BEF89E-6638-43BF-8B71-9DED4DDA20DE}" type="presParOf" srcId="{397EFB47-81E1-4144-9564-08E7F72A17A1}" destId="{EDA455E5-282C-427A-B25C-FF58016DD11C}" srcOrd="0" destOrd="0" presId="urn:microsoft.com/office/officeart/2005/8/layout/pList2"/>
    <dgm:cxn modelId="{B5985687-E908-47F8-A4E9-B7E05464AF5F}" type="presParOf" srcId="{397EFB47-81E1-4144-9564-08E7F72A17A1}" destId="{21F11351-AF5A-42BF-888A-F92850CB904D}" srcOrd="1" destOrd="0" presId="urn:microsoft.com/office/officeart/2005/8/layout/pList2"/>
    <dgm:cxn modelId="{90CB56CB-3E32-42A0-B359-050789586087}" type="presParOf" srcId="{21F11351-AF5A-42BF-888A-F92850CB904D}" destId="{3C6B6710-F2A4-48CD-A5D5-2A0D766975B9}" srcOrd="0" destOrd="0" presId="urn:microsoft.com/office/officeart/2005/8/layout/pList2"/>
    <dgm:cxn modelId="{BE081878-CFB8-4A77-96F9-1BB3EC83902C}" type="presParOf" srcId="{3C6B6710-F2A4-48CD-A5D5-2A0D766975B9}" destId="{5B161757-EBAC-4F11-A3B9-3D4EF218B8A1}" srcOrd="0" destOrd="0" presId="urn:microsoft.com/office/officeart/2005/8/layout/pList2"/>
    <dgm:cxn modelId="{EBF85864-D7F8-48DD-A303-B39D9015DC77}" type="presParOf" srcId="{3C6B6710-F2A4-48CD-A5D5-2A0D766975B9}" destId="{77B67B03-FAF9-437C-9CC7-7AAADA165EB6}" srcOrd="1" destOrd="0" presId="urn:microsoft.com/office/officeart/2005/8/layout/pList2"/>
    <dgm:cxn modelId="{2FA73229-3657-40C7-8E75-63F0ABB4560D}" type="presParOf" srcId="{3C6B6710-F2A4-48CD-A5D5-2A0D766975B9}" destId="{68D3DF9F-8EA0-4A04-8F20-B33398E745AC}" srcOrd="2" destOrd="0" presId="urn:microsoft.com/office/officeart/2005/8/layout/pList2"/>
    <dgm:cxn modelId="{7E380689-4CED-4543-B29F-24C57CECA5C0}" type="presParOf" srcId="{21F11351-AF5A-42BF-888A-F92850CB904D}" destId="{142C522F-1107-47C2-9335-ECEE40D898BB}" srcOrd="1" destOrd="0" presId="urn:microsoft.com/office/officeart/2005/8/layout/pList2"/>
    <dgm:cxn modelId="{D3B2FD9F-DA93-4810-BCF2-B9A221A0DCEC}" type="presParOf" srcId="{21F11351-AF5A-42BF-888A-F92850CB904D}" destId="{329D19BC-D904-4639-A488-9E8355C99ED1}" srcOrd="2" destOrd="0" presId="urn:microsoft.com/office/officeart/2005/8/layout/pList2"/>
    <dgm:cxn modelId="{7E598DFD-CDAE-4932-9D6A-1B8322417D3A}" type="presParOf" srcId="{329D19BC-D904-4639-A488-9E8355C99ED1}" destId="{524AE74E-C819-46D5-BA41-90C5A5AED7B7}" srcOrd="0" destOrd="0" presId="urn:microsoft.com/office/officeart/2005/8/layout/pList2"/>
    <dgm:cxn modelId="{BF98C2CB-3759-4658-B43E-30DE20D1B786}" type="presParOf" srcId="{329D19BC-D904-4639-A488-9E8355C99ED1}" destId="{FCEF7E83-B0FC-420A-AB87-C0AA6D0BFFF1}" srcOrd="1" destOrd="0" presId="urn:microsoft.com/office/officeart/2005/8/layout/pList2"/>
    <dgm:cxn modelId="{9A902255-EED0-468C-A0A7-35A0F454F9FF}" type="presParOf" srcId="{329D19BC-D904-4639-A488-9E8355C99ED1}" destId="{05A8ABAE-68F7-43E0-AD43-B291605CEA72}" srcOrd="2" destOrd="0" presId="urn:microsoft.com/office/officeart/2005/8/layout/pList2"/>
    <dgm:cxn modelId="{B5B2C007-C866-4F96-8FE3-B17152ED2128}" type="presParOf" srcId="{21F11351-AF5A-42BF-888A-F92850CB904D}" destId="{EC95D6A5-89F9-4BB6-A931-BBFD731628E7}" srcOrd="3" destOrd="0" presId="urn:microsoft.com/office/officeart/2005/8/layout/pList2"/>
    <dgm:cxn modelId="{4350F66D-004C-4D11-8250-5EF7DE2B8DB2}" type="presParOf" srcId="{21F11351-AF5A-42BF-888A-F92850CB904D}" destId="{26AEAA63-B99D-449B-BECF-88EA6983220B}" srcOrd="4" destOrd="0" presId="urn:microsoft.com/office/officeart/2005/8/layout/pList2"/>
    <dgm:cxn modelId="{29F129BA-DC81-4D66-97B7-A4E20F0FF359}" type="presParOf" srcId="{26AEAA63-B99D-449B-BECF-88EA6983220B}" destId="{970CC70C-8250-4038-90E8-BB9517C14CA7}" srcOrd="0" destOrd="0" presId="urn:microsoft.com/office/officeart/2005/8/layout/pList2"/>
    <dgm:cxn modelId="{C1ED1E17-DE6A-4A41-B0BC-C82A76F1E443}" type="presParOf" srcId="{26AEAA63-B99D-449B-BECF-88EA6983220B}" destId="{06E08294-65D7-4B0C-85A7-30C0CE037C71}" srcOrd="1" destOrd="0" presId="urn:microsoft.com/office/officeart/2005/8/layout/pList2"/>
    <dgm:cxn modelId="{D76F41CA-2AB0-4E8C-AD29-6E36CCA9577C}" type="presParOf" srcId="{26AEAA63-B99D-449B-BECF-88EA6983220B}" destId="{27503546-C675-4D9D-A8F7-599B15C31D7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84A01B-1FF9-4291-8E89-7231D9E7D13C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397CEE0-679B-483F-A918-BEF3A2A0A4AD}">
      <dgm:prSet phldrT="[Text]" custT="1"/>
      <dgm:spPr>
        <a:solidFill>
          <a:schemeClr val="accent3">
            <a:hueOff val="0"/>
            <a:satOff val="0"/>
            <a:lumOff val="0"/>
            <a:alpha val="22000"/>
          </a:schemeClr>
        </a:solidFill>
      </dgm:spPr>
      <dgm:t>
        <a:bodyPr/>
        <a:lstStyle/>
        <a:p>
          <a:r>
            <a:rPr lang="lv-LV" sz="1800" cap="all" baseline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ilglaicīgi un Latvijas apstākļiem pielāgoti pazemes militārie bunkuri</a:t>
          </a:r>
          <a:endParaRPr lang="en-US" sz="1800" cap="all" baseline="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AD121D6-259C-4452-99FD-5D3D1A4BCEB6}" type="parTrans" cxnId="{9AB76824-D6D1-433F-A650-E64D64C526EA}">
      <dgm:prSet/>
      <dgm:spPr/>
      <dgm:t>
        <a:bodyPr/>
        <a:lstStyle/>
        <a:p>
          <a:endParaRPr lang="en-US"/>
        </a:p>
      </dgm:t>
    </dgm:pt>
    <dgm:pt modelId="{1121DF2D-939C-443F-8318-5E9092A06F0D}" type="sibTrans" cxnId="{9AB76824-D6D1-433F-A650-E64D64C526EA}">
      <dgm:prSet/>
      <dgm:spPr/>
      <dgm:t>
        <a:bodyPr/>
        <a:lstStyle/>
        <a:p>
          <a:endParaRPr lang="en-US"/>
        </a:p>
      </dgm:t>
    </dgm:pt>
    <dgm:pt modelId="{C17D6F18-D3E4-4A61-8B7D-5B3940EA6C74}">
      <dgm:prSet custT="1"/>
      <dgm:spPr>
        <a:solidFill>
          <a:srgbClr val="7F792D">
            <a:alpha val="36000"/>
          </a:srgbClr>
        </a:solidFill>
      </dgm:spPr>
      <dgm:t>
        <a:bodyPr/>
        <a:lstStyle/>
        <a:p>
          <a:r>
            <a:rPr lang="lv-LV" sz="1800" cap="all" baseline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prettanku mīnu ievietošanai pielāgotas akas</a:t>
          </a:r>
          <a:endParaRPr lang="en-US" sz="1800" cap="all" baseline="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2BA6BDD-23BA-40B2-A90D-8116AFD52B53}" type="parTrans" cxnId="{401A1C82-EF4D-4D91-A04D-9579CD659E5E}">
      <dgm:prSet/>
      <dgm:spPr/>
      <dgm:t>
        <a:bodyPr/>
        <a:lstStyle/>
        <a:p>
          <a:endParaRPr lang="en-US"/>
        </a:p>
      </dgm:t>
    </dgm:pt>
    <dgm:pt modelId="{2814EA3D-6034-409B-878B-5642E76ACC0A}" type="sibTrans" cxnId="{401A1C82-EF4D-4D91-A04D-9579CD659E5E}">
      <dgm:prSet/>
      <dgm:spPr/>
      <dgm:t>
        <a:bodyPr/>
        <a:lstStyle/>
        <a:p>
          <a:endParaRPr lang="en-US"/>
        </a:p>
      </dgm:t>
    </dgm:pt>
    <dgm:pt modelId="{05CF8833-D5F8-4334-A6E4-1C2C0A67CF0E}">
      <dgm:prSet custT="1"/>
      <dgm:spPr>
        <a:solidFill>
          <a:schemeClr val="accent3">
            <a:hueOff val="1807066"/>
            <a:satOff val="66667"/>
            <a:lumOff val="-9804"/>
            <a:alpha val="42000"/>
          </a:schemeClr>
        </a:solidFill>
      </dgm:spPr>
      <dgm:t>
        <a:bodyPr/>
        <a:lstStyle/>
        <a:p>
          <a:r>
            <a:rPr lang="lv-LV" sz="1800" cap="all" baseline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daudzfunkcionāli militārie aizsegi tehnikas aizsardzībai pierobežas objektos</a:t>
          </a:r>
          <a:endParaRPr lang="en-US" sz="1800" cap="all" baseline="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361E739-3768-4323-B128-3CDDCFE115AE}" type="parTrans" cxnId="{9D630A46-B249-43F5-A66B-7D5D7F7678AF}">
      <dgm:prSet/>
      <dgm:spPr/>
      <dgm:t>
        <a:bodyPr/>
        <a:lstStyle/>
        <a:p>
          <a:endParaRPr lang="en-US"/>
        </a:p>
      </dgm:t>
    </dgm:pt>
    <dgm:pt modelId="{2F0C269D-742D-4837-B994-DDA08ECABE6A}" type="sibTrans" cxnId="{9D630A46-B249-43F5-A66B-7D5D7F7678AF}">
      <dgm:prSet/>
      <dgm:spPr/>
      <dgm:t>
        <a:bodyPr/>
        <a:lstStyle/>
        <a:p>
          <a:endParaRPr lang="en-US"/>
        </a:p>
      </dgm:t>
    </dgm:pt>
    <dgm:pt modelId="{BD76C04C-04A1-4336-ADCF-92D67EFDB343}">
      <dgm:prSet custT="1"/>
      <dgm:spPr>
        <a:solidFill>
          <a:schemeClr val="accent3">
            <a:hueOff val="903533"/>
            <a:satOff val="33333"/>
            <a:lumOff val="-4902"/>
            <a:alpha val="29000"/>
          </a:schemeClr>
        </a:solidFill>
      </dgm:spPr>
      <dgm:t>
        <a:bodyPr/>
        <a:lstStyle/>
        <a:p>
          <a:r>
            <a:rPr lang="lv-LV" sz="1800" cap="all" baseline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izturīgu saliekamo moduļu militārās mobilās ierakumu sistēmas ātrai aizsardzības nodrošināšanai</a:t>
          </a:r>
          <a:endParaRPr lang="en-US" sz="1800" cap="all" baseline="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B563E8-19A0-47C7-ACA9-A20464EF9C9F}" type="parTrans" cxnId="{FA9C99BE-A962-4C37-B7E8-C774441C8633}">
      <dgm:prSet/>
      <dgm:spPr/>
      <dgm:t>
        <a:bodyPr/>
        <a:lstStyle/>
        <a:p>
          <a:endParaRPr lang="en-US"/>
        </a:p>
      </dgm:t>
    </dgm:pt>
    <dgm:pt modelId="{115A1150-2E34-476D-85E2-26EE16E51E9F}" type="sibTrans" cxnId="{FA9C99BE-A962-4C37-B7E8-C774441C8633}">
      <dgm:prSet/>
      <dgm:spPr/>
      <dgm:t>
        <a:bodyPr/>
        <a:lstStyle/>
        <a:p>
          <a:endParaRPr lang="en-US"/>
        </a:p>
      </dgm:t>
    </dgm:pt>
    <dgm:pt modelId="{0F4CE59E-CE54-4267-B749-24F63AAE4CEB}" type="pres">
      <dgm:prSet presAssocID="{FF84A01B-1FF9-4291-8E89-7231D9E7D13C}" presName="diagram" presStyleCnt="0">
        <dgm:presLayoutVars>
          <dgm:dir/>
          <dgm:resizeHandles val="exact"/>
        </dgm:presLayoutVars>
      </dgm:prSet>
      <dgm:spPr/>
    </dgm:pt>
    <dgm:pt modelId="{3242F3D7-8EC4-4176-A27F-3DD18DFFF558}" type="pres">
      <dgm:prSet presAssocID="{9397CEE0-679B-483F-A918-BEF3A2A0A4AD}" presName="node" presStyleLbl="node1" presStyleIdx="0" presStyleCnt="4">
        <dgm:presLayoutVars>
          <dgm:bulletEnabled val="1"/>
        </dgm:presLayoutVars>
      </dgm:prSet>
      <dgm:spPr/>
    </dgm:pt>
    <dgm:pt modelId="{EF012727-6C3C-4269-8BD7-3ADCA836227B}" type="pres">
      <dgm:prSet presAssocID="{1121DF2D-939C-443F-8318-5E9092A06F0D}" presName="sibTrans" presStyleCnt="0"/>
      <dgm:spPr/>
    </dgm:pt>
    <dgm:pt modelId="{42704E36-BCD8-4995-85A5-61ECCD5947F3}" type="pres">
      <dgm:prSet presAssocID="{BD76C04C-04A1-4336-ADCF-92D67EFDB343}" presName="node" presStyleLbl="node1" presStyleIdx="1" presStyleCnt="4">
        <dgm:presLayoutVars>
          <dgm:bulletEnabled val="1"/>
        </dgm:presLayoutVars>
      </dgm:prSet>
      <dgm:spPr/>
    </dgm:pt>
    <dgm:pt modelId="{666FD896-35A7-40DB-A857-073E65A5ED76}" type="pres">
      <dgm:prSet presAssocID="{115A1150-2E34-476D-85E2-26EE16E51E9F}" presName="sibTrans" presStyleCnt="0"/>
      <dgm:spPr/>
    </dgm:pt>
    <dgm:pt modelId="{ED57F4B4-0141-4D05-8A53-53F464E1A0CD}" type="pres">
      <dgm:prSet presAssocID="{05CF8833-D5F8-4334-A6E4-1C2C0A67CF0E}" presName="node" presStyleLbl="node1" presStyleIdx="2" presStyleCnt="4">
        <dgm:presLayoutVars>
          <dgm:bulletEnabled val="1"/>
        </dgm:presLayoutVars>
      </dgm:prSet>
      <dgm:spPr/>
    </dgm:pt>
    <dgm:pt modelId="{A918077D-AAE8-4EE8-8B97-5A00A457110B}" type="pres">
      <dgm:prSet presAssocID="{2F0C269D-742D-4837-B994-DDA08ECABE6A}" presName="sibTrans" presStyleCnt="0"/>
      <dgm:spPr/>
    </dgm:pt>
    <dgm:pt modelId="{847143F0-82E4-47EE-B87B-A07056118BF9}" type="pres">
      <dgm:prSet presAssocID="{C17D6F18-D3E4-4A61-8B7D-5B3940EA6C74}" presName="node" presStyleLbl="node1" presStyleIdx="3" presStyleCnt="4">
        <dgm:presLayoutVars>
          <dgm:bulletEnabled val="1"/>
        </dgm:presLayoutVars>
      </dgm:prSet>
      <dgm:spPr/>
    </dgm:pt>
  </dgm:ptLst>
  <dgm:cxnLst>
    <dgm:cxn modelId="{01E3AC0B-3F78-4F15-A6DA-5E453DC7A526}" type="presOf" srcId="{9397CEE0-679B-483F-A918-BEF3A2A0A4AD}" destId="{3242F3D7-8EC4-4176-A27F-3DD18DFFF558}" srcOrd="0" destOrd="0" presId="urn:microsoft.com/office/officeart/2005/8/layout/default"/>
    <dgm:cxn modelId="{9AB76824-D6D1-433F-A650-E64D64C526EA}" srcId="{FF84A01B-1FF9-4291-8E89-7231D9E7D13C}" destId="{9397CEE0-679B-483F-A918-BEF3A2A0A4AD}" srcOrd="0" destOrd="0" parTransId="{1AD121D6-259C-4452-99FD-5D3D1A4BCEB6}" sibTransId="{1121DF2D-939C-443F-8318-5E9092A06F0D}"/>
    <dgm:cxn modelId="{94D3582A-88A4-42FF-B845-F5F6E2D2CB1E}" type="presOf" srcId="{FF84A01B-1FF9-4291-8E89-7231D9E7D13C}" destId="{0F4CE59E-CE54-4267-B749-24F63AAE4CEB}" srcOrd="0" destOrd="0" presId="urn:microsoft.com/office/officeart/2005/8/layout/default"/>
    <dgm:cxn modelId="{9D630A46-B249-43F5-A66B-7D5D7F7678AF}" srcId="{FF84A01B-1FF9-4291-8E89-7231D9E7D13C}" destId="{05CF8833-D5F8-4334-A6E4-1C2C0A67CF0E}" srcOrd="2" destOrd="0" parTransId="{5361E739-3768-4323-B128-3CDDCFE115AE}" sibTransId="{2F0C269D-742D-4837-B994-DDA08ECABE6A}"/>
    <dgm:cxn modelId="{401A1C82-EF4D-4D91-A04D-9579CD659E5E}" srcId="{FF84A01B-1FF9-4291-8E89-7231D9E7D13C}" destId="{C17D6F18-D3E4-4A61-8B7D-5B3940EA6C74}" srcOrd="3" destOrd="0" parTransId="{92BA6BDD-23BA-40B2-A90D-8116AFD52B53}" sibTransId="{2814EA3D-6034-409B-878B-5642E76ACC0A}"/>
    <dgm:cxn modelId="{C15F4095-E9B2-44B1-B709-266F5A976D18}" type="presOf" srcId="{05CF8833-D5F8-4334-A6E4-1C2C0A67CF0E}" destId="{ED57F4B4-0141-4D05-8A53-53F464E1A0CD}" srcOrd="0" destOrd="0" presId="urn:microsoft.com/office/officeart/2005/8/layout/default"/>
    <dgm:cxn modelId="{316DC6AC-C411-497B-BF2B-76D6C4F5B925}" type="presOf" srcId="{BD76C04C-04A1-4336-ADCF-92D67EFDB343}" destId="{42704E36-BCD8-4995-85A5-61ECCD5947F3}" srcOrd="0" destOrd="0" presId="urn:microsoft.com/office/officeart/2005/8/layout/default"/>
    <dgm:cxn modelId="{FA9C99BE-A962-4C37-B7E8-C774441C8633}" srcId="{FF84A01B-1FF9-4291-8E89-7231D9E7D13C}" destId="{BD76C04C-04A1-4336-ADCF-92D67EFDB343}" srcOrd="1" destOrd="0" parTransId="{F6B563E8-19A0-47C7-ACA9-A20464EF9C9F}" sibTransId="{115A1150-2E34-476D-85E2-26EE16E51E9F}"/>
    <dgm:cxn modelId="{14006ECD-73DA-4FAB-A93B-67304A377549}" type="presOf" srcId="{C17D6F18-D3E4-4A61-8B7D-5B3940EA6C74}" destId="{847143F0-82E4-47EE-B87B-A07056118BF9}" srcOrd="0" destOrd="0" presId="urn:microsoft.com/office/officeart/2005/8/layout/default"/>
    <dgm:cxn modelId="{11943D66-9140-49CE-9FC7-2B1E8C55CB9A}" type="presParOf" srcId="{0F4CE59E-CE54-4267-B749-24F63AAE4CEB}" destId="{3242F3D7-8EC4-4176-A27F-3DD18DFFF558}" srcOrd="0" destOrd="0" presId="urn:microsoft.com/office/officeart/2005/8/layout/default"/>
    <dgm:cxn modelId="{723938A0-5505-4E4E-A7AA-35ACE656F8C5}" type="presParOf" srcId="{0F4CE59E-CE54-4267-B749-24F63AAE4CEB}" destId="{EF012727-6C3C-4269-8BD7-3ADCA836227B}" srcOrd="1" destOrd="0" presId="urn:microsoft.com/office/officeart/2005/8/layout/default"/>
    <dgm:cxn modelId="{4F9F05FB-0386-4261-A83C-9E73AC0E0810}" type="presParOf" srcId="{0F4CE59E-CE54-4267-B749-24F63AAE4CEB}" destId="{42704E36-BCD8-4995-85A5-61ECCD5947F3}" srcOrd="2" destOrd="0" presId="urn:microsoft.com/office/officeart/2005/8/layout/default"/>
    <dgm:cxn modelId="{7520F2ED-2757-4E58-B6D6-D83DC0181769}" type="presParOf" srcId="{0F4CE59E-CE54-4267-B749-24F63AAE4CEB}" destId="{666FD896-35A7-40DB-A857-073E65A5ED76}" srcOrd="3" destOrd="0" presId="urn:microsoft.com/office/officeart/2005/8/layout/default"/>
    <dgm:cxn modelId="{18B3C860-29EA-481E-A5EE-C6B6789C307E}" type="presParOf" srcId="{0F4CE59E-CE54-4267-B749-24F63AAE4CEB}" destId="{ED57F4B4-0141-4D05-8A53-53F464E1A0CD}" srcOrd="4" destOrd="0" presId="urn:microsoft.com/office/officeart/2005/8/layout/default"/>
    <dgm:cxn modelId="{27961CC9-B3FF-49EC-82E3-CD9C5718B96C}" type="presParOf" srcId="{0F4CE59E-CE54-4267-B749-24F63AAE4CEB}" destId="{A918077D-AAE8-4EE8-8B97-5A00A457110B}" srcOrd="5" destOrd="0" presId="urn:microsoft.com/office/officeart/2005/8/layout/default"/>
    <dgm:cxn modelId="{7BEB54CF-7796-4DDC-A4CC-A3F3647E812F}" type="presParOf" srcId="{0F4CE59E-CE54-4267-B749-24F63AAE4CEB}" destId="{847143F0-82E4-47EE-B87B-A07056118BF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572C1F-8B87-4A35-B4AF-A0176C9B7AA1}" type="doc">
      <dgm:prSet loTypeId="urn:microsoft.com/office/officeart/2005/8/layout/hProcess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27545FC-C1EA-43B1-ACBB-6EB8748D48B1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lv-LV" sz="1400" dirty="0">
              <a:latin typeface="Verdana" panose="020B0604030504040204" pitchFamily="34" charset="0"/>
              <a:ea typeface="Verdana" panose="020B0604030504040204" pitchFamily="34" charset="0"/>
            </a:rPr>
            <a:t>25.05 – 25.06.</a:t>
          </a:r>
          <a:endParaRPr lang="en-US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C1DCC8D-D308-4449-9ED5-79C75457D053}" type="parTrans" cxnId="{B564894D-371F-4AEB-8F24-721245FA37B8}">
      <dgm:prSet/>
      <dgm:spPr/>
      <dgm:t>
        <a:bodyPr/>
        <a:lstStyle/>
        <a:p>
          <a:endParaRPr lang="en-US"/>
        </a:p>
      </dgm:t>
    </dgm:pt>
    <dgm:pt modelId="{0158E73C-1074-4A6D-8C97-014CA376A4C8}" type="sibTrans" cxnId="{B564894D-371F-4AEB-8F24-721245FA37B8}">
      <dgm:prSet/>
      <dgm:spPr/>
      <dgm:t>
        <a:bodyPr/>
        <a:lstStyle/>
        <a:p>
          <a:endParaRPr lang="en-US"/>
        </a:p>
      </dgm:t>
    </dgm:pt>
    <dgm:pt modelId="{E052072C-70DD-42C1-9E50-BCEC183D428F}">
      <dgm:prSet phldrT="[Text]" custT="1"/>
      <dgm:spPr/>
      <dgm:t>
        <a:bodyPr/>
        <a:lstStyle/>
        <a:p>
          <a:r>
            <a:rPr lang="lv-LV" sz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Projektu iesniegšana</a:t>
          </a:r>
          <a:endParaRPr lang="en-US" sz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A8EA109-D15A-4EFC-B080-25BCA2ABA2B2}" type="parTrans" cxnId="{FF56CC9A-A6E5-4F02-8AE0-20584BE45992}">
      <dgm:prSet/>
      <dgm:spPr/>
      <dgm:t>
        <a:bodyPr/>
        <a:lstStyle/>
        <a:p>
          <a:endParaRPr lang="en-US"/>
        </a:p>
      </dgm:t>
    </dgm:pt>
    <dgm:pt modelId="{ABB4B9CD-A704-43E0-85ED-8E5523EC832E}" type="sibTrans" cxnId="{FF56CC9A-A6E5-4F02-8AE0-20584BE45992}">
      <dgm:prSet/>
      <dgm:spPr/>
      <dgm:t>
        <a:bodyPr/>
        <a:lstStyle/>
        <a:p>
          <a:endParaRPr lang="en-US"/>
        </a:p>
      </dgm:t>
    </dgm:pt>
    <dgm:pt modelId="{2C3008C4-662B-4969-AEA7-4C83DEDEEE9F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lv-LV" sz="1400" dirty="0">
              <a:latin typeface="Verdana" panose="020B0604030504040204" pitchFamily="34" charset="0"/>
              <a:ea typeface="Verdana" panose="020B0604030504040204" pitchFamily="34" charset="0"/>
            </a:rPr>
            <a:t>26.06.-26.08</a:t>
          </a:r>
          <a:endParaRPr lang="en-US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D13DAE7-029F-45DA-8903-B7BF626A6A0F}" type="parTrans" cxnId="{70DB468D-D4DF-48F5-B036-D999F12B7035}">
      <dgm:prSet/>
      <dgm:spPr/>
      <dgm:t>
        <a:bodyPr/>
        <a:lstStyle/>
        <a:p>
          <a:endParaRPr lang="en-US"/>
        </a:p>
      </dgm:t>
    </dgm:pt>
    <dgm:pt modelId="{A0E16A87-DD51-447E-82D4-A2F003B5F4AD}" type="sibTrans" cxnId="{70DB468D-D4DF-48F5-B036-D999F12B7035}">
      <dgm:prSet/>
      <dgm:spPr/>
      <dgm:t>
        <a:bodyPr/>
        <a:lstStyle/>
        <a:p>
          <a:endParaRPr lang="en-US"/>
        </a:p>
      </dgm:t>
    </dgm:pt>
    <dgm:pt modelId="{E3EC2B3E-7287-49F5-94A5-9DAF1879180F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lv-LV" sz="1400" dirty="0">
              <a:latin typeface="Verdana" panose="020B0604030504040204" pitchFamily="34" charset="0"/>
              <a:ea typeface="Verdana" panose="020B0604030504040204" pitchFamily="34" charset="0"/>
            </a:rPr>
            <a:t>~sept.</a:t>
          </a:r>
          <a:endParaRPr lang="en-US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3953C45-9D8A-44CA-81E8-7BE4002C8149}" type="parTrans" cxnId="{7A430D9C-802D-4359-AD91-55CEF57F0F8C}">
      <dgm:prSet/>
      <dgm:spPr/>
      <dgm:t>
        <a:bodyPr/>
        <a:lstStyle/>
        <a:p>
          <a:endParaRPr lang="en-US"/>
        </a:p>
      </dgm:t>
    </dgm:pt>
    <dgm:pt modelId="{B118E322-BC8D-4BEC-A4C2-5C8ACAD96E69}" type="sibTrans" cxnId="{7A430D9C-802D-4359-AD91-55CEF57F0F8C}">
      <dgm:prSet/>
      <dgm:spPr/>
      <dgm:t>
        <a:bodyPr/>
        <a:lstStyle/>
        <a:p>
          <a:endParaRPr lang="en-US"/>
        </a:p>
      </dgm:t>
    </dgm:pt>
    <dgm:pt modelId="{9C356CE5-9414-4451-A4EC-6802EAB37EBA}">
      <dgm:prSet phldrT="[Text]" custT="1"/>
      <dgm:spPr/>
      <dgm:t>
        <a:bodyPr/>
        <a:lstStyle/>
        <a:p>
          <a:r>
            <a:rPr lang="lv-LV" sz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Līgumu slēgšana (avansi)</a:t>
          </a:r>
          <a:endParaRPr lang="en-US" sz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53C8804-D82F-4BC0-80C7-31EE4C9933E8}" type="parTrans" cxnId="{83C46486-7F69-411C-A8DA-5F452AFEECD0}">
      <dgm:prSet/>
      <dgm:spPr/>
      <dgm:t>
        <a:bodyPr/>
        <a:lstStyle/>
        <a:p>
          <a:endParaRPr lang="en-US"/>
        </a:p>
      </dgm:t>
    </dgm:pt>
    <dgm:pt modelId="{7C46B7DB-5766-4FC7-A75D-F1F42E399CE1}" type="sibTrans" cxnId="{83C46486-7F69-411C-A8DA-5F452AFEECD0}">
      <dgm:prSet/>
      <dgm:spPr/>
      <dgm:t>
        <a:bodyPr/>
        <a:lstStyle/>
        <a:p>
          <a:endParaRPr lang="en-US"/>
        </a:p>
      </dgm:t>
    </dgm:pt>
    <dgm:pt modelId="{D4740566-A72C-472B-B0DE-9CE55EDF6276}">
      <dgm:prSet custT="1"/>
      <dgm:spPr>
        <a:solidFill>
          <a:schemeClr val="accent6">
            <a:lumMod val="50000"/>
            <a:alpha val="18000"/>
          </a:schemeClr>
        </a:solidFill>
        <a:ln>
          <a:solidFill>
            <a:schemeClr val="accent6">
              <a:lumMod val="50000"/>
              <a:alpha val="18000"/>
            </a:schemeClr>
          </a:solidFill>
        </a:ln>
      </dgm:spPr>
      <dgm:t>
        <a:bodyPr/>
        <a:lstStyle/>
        <a:p>
          <a:r>
            <a:rPr lang="lv-LV" sz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Projektu vērtēšana (intervijas)</a:t>
          </a:r>
          <a:endParaRPr lang="en-US" sz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2BBA055-698C-4A76-BA2E-516395A8E0E1}" type="parTrans" cxnId="{BB7A2AEF-0878-4E03-844C-6CE82C901F03}">
      <dgm:prSet/>
      <dgm:spPr/>
      <dgm:t>
        <a:bodyPr/>
        <a:lstStyle/>
        <a:p>
          <a:endParaRPr lang="en-US"/>
        </a:p>
      </dgm:t>
    </dgm:pt>
    <dgm:pt modelId="{1F416609-0F6A-48CE-B611-294CE82BA97B}" type="sibTrans" cxnId="{BB7A2AEF-0878-4E03-844C-6CE82C901F03}">
      <dgm:prSet/>
      <dgm:spPr/>
      <dgm:t>
        <a:bodyPr/>
        <a:lstStyle/>
        <a:p>
          <a:endParaRPr lang="en-US"/>
        </a:p>
      </dgm:t>
    </dgm:pt>
    <dgm:pt modelId="{0A4D95E8-0A33-4F6E-9714-91EB79B320D2}" type="pres">
      <dgm:prSet presAssocID="{32572C1F-8B87-4A35-B4AF-A0176C9B7AA1}" presName="theList" presStyleCnt="0">
        <dgm:presLayoutVars>
          <dgm:dir/>
          <dgm:animLvl val="lvl"/>
          <dgm:resizeHandles val="exact"/>
        </dgm:presLayoutVars>
      </dgm:prSet>
      <dgm:spPr/>
    </dgm:pt>
    <dgm:pt modelId="{2AD75A49-C735-43D9-950F-C0B413A1EACA}" type="pres">
      <dgm:prSet presAssocID="{027545FC-C1EA-43B1-ACBB-6EB8748D48B1}" presName="compNode" presStyleCnt="0"/>
      <dgm:spPr/>
    </dgm:pt>
    <dgm:pt modelId="{837DEC62-32E5-4365-A116-82D32C7A28EA}" type="pres">
      <dgm:prSet presAssocID="{027545FC-C1EA-43B1-ACBB-6EB8748D48B1}" presName="noGeometry" presStyleCnt="0"/>
      <dgm:spPr/>
    </dgm:pt>
    <dgm:pt modelId="{F70F75A9-BD69-4F47-B1B0-8D6F97E2D74F}" type="pres">
      <dgm:prSet presAssocID="{027545FC-C1EA-43B1-ACBB-6EB8748D48B1}" presName="childTextVisible" presStyleLbl="bgAccFollowNode1" presStyleIdx="0" presStyleCnt="3">
        <dgm:presLayoutVars>
          <dgm:bulletEnabled val="1"/>
        </dgm:presLayoutVars>
      </dgm:prSet>
      <dgm:spPr/>
    </dgm:pt>
    <dgm:pt modelId="{5081BC5B-110C-414D-950C-8368E272E6A9}" type="pres">
      <dgm:prSet presAssocID="{027545FC-C1EA-43B1-ACBB-6EB8748D48B1}" presName="childTextHidden" presStyleLbl="bgAccFollowNode1" presStyleIdx="0" presStyleCnt="3"/>
      <dgm:spPr/>
    </dgm:pt>
    <dgm:pt modelId="{D3FDC9EB-28D6-4025-A741-5B6AF5818495}" type="pres">
      <dgm:prSet presAssocID="{027545FC-C1EA-43B1-ACBB-6EB8748D48B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F080FCA-5073-4676-A346-F94B18031725}" type="pres">
      <dgm:prSet presAssocID="{027545FC-C1EA-43B1-ACBB-6EB8748D48B1}" presName="aSpace" presStyleCnt="0"/>
      <dgm:spPr/>
    </dgm:pt>
    <dgm:pt modelId="{36751DEC-2650-4914-91CA-796501CBFA8F}" type="pres">
      <dgm:prSet presAssocID="{2C3008C4-662B-4969-AEA7-4C83DEDEEE9F}" presName="compNode" presStyleCnt="0"/>
      <dgm:spPr/>
    </dgm:pt>
    <dgm:pt modelId="{8ADD1EE5-D299-4F8E-AF7B-7A811EF076D8}" type="pres">
      <dgm:prSet presAssocID="{2C3008C4-662B-4969-AEA7-4C83DEDEEE9F}" presName="noGeometry" presStyleCnt="0"/>
      <dgm:spPr/>
    </dgm:pt>
    <dgm:pt modelId="{C78FEE66-ACD7-4ECF-967D-DB868F261DB9}" type="pres">
      <dgm:prSet presAssocID="{2C3008C4-662B-4969-AEA7-4C83DEDEEE9F}" presName="childTextVisible" presStyleLbl="bgAccFollowNode1" presStyleIdx="1" presStyleCnt="3" custLinFactNeighborX="3113">
        <dgm:presLayoutVars>
          <dgm:bulletEnabled val="1"/>
        </dgm:presLayoutVars>
      </dgm:prSet>
      <dgm:spPr/>
    </dgm:pt>
    <dgm:pt modelId="{7B6BD3A7-18C9-4999-9EB9-33AA5AF0A09B}" type="pres">
      <dgm:prSet presAssocID="{2C3008C4-662B-4969-AEA7-4C83DEDEEE9F}" presName="childTextHidden" presStyleLbl="bgAccFollowNode1" presStyleIdx="1" presStyleCnt="3"/>
      <dgm:spPr/>
    </dgm:pt>
    <dgm:pt modelId="{CD7F8132-1608-4DBC-A8AE-E63832E33D8B}" type="pres">
      <dgm:prSet presAssocID="{2C3008C4-662B-4969-AEA7-4C83DEDEEE9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48755F42-D428-444B-9E8A-282822B2E8A8}" type="pres">
      <dgm:prSet presAssocID="{2C3008C4-662B-4969-AEA7-4C83DEDEEE9F}" presName="aSpace" presStyleCnt="0"/>
      <dgm:spPr/>
    </dgm:pt>
    <dgm:pt modelId="{DEE660A3-10D0-4CBE-ACDF-0DD1BEF86E1F}" type="pres">
      <dgm:prSet presAssocID="{E3EC2B3E-7287-49F5-94A5-9DAF1879180F}" presName="compNode" presStyleCnt="0"/>
      <dgm:spPr/>
    </dgm:pt>
    <dgm:pt modelId="{C0B64C8A-F73F-4B19-BEB8-BFA96815CB3F}" type="pres">
      <dgm:prSet presAssocID="{E3EC2B3E-7287-49F5-94A5-9DAF1879180F}" presName="noGeometry" presStyleCnt="0"/>
      <dgm:spPr/>
    </dgm:pt>
    <dgm:pt modelId="{6F7D67D6-22C3-4F21-B3AD-8F2E9451F8D0}" type="pres">
      <dgm:prSet presAssocID="{E3EC2B3E-7287-49F5-94A5-9DAF1879180F}" presName="childTextVisible" presStyleLbl="bgAccFollowNode1" presStyleIdx="2" presStyleCnt="3">
        <dgm:presLayoutVars>
          <dgm:bulletEnabled val="1"/>
        </dgm:presLayoutVars>
      </dgm:prSet>
      <dgm:spPr/>
    </dgm:pt>
    <dgm:pt modelId="{5BE8FCB6-2CBD-4BEA-8E5A-D49EC8EC7A27}" type="pres">
      <dgm:prSet presAssocID="{E3EC2B3E-7287-49F5-94A5-9DAF1879180F}" presName="childTextHidden" presStyleLbl="bgAccFollowNode1" presStyleIdx="2" presStyleCnt="3"/>
      <dgm:spPr/>
    </dgm:pt>
    <dgm:pt modelId="{80F433BB-D78E-46BD-8A4E-4D14BD4931EE}" type="pres">
      <dgm:prSet presAssocID="{E3EC2B3E-7287-49F5-94A5-9DAF1879180F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72633F25-539A-4887-BFC2-6389434F2D62}" type="presOf" srcId="{E3EC2B3E-7287-49F5-94A5-9DAF1879180F}" destId="{80F433BB-D78E-46BD-8A4E-4D14BD4931EE}" srcOrd="0" destOrd="0" presId="urn:microsoft.com/office/officeart/2005/8/layout/hProcess6"/>
    <dgm:cxn modelId="{DBAAF725-944A-44EC-93E5-E44AB1736D93}" type="presOf" srcId="{D4740566-A72C-472B-B0DE-9CE55EDF6276}" destId="{7B6BD3A7-18C9-4999-9EB9-33AA5AF0A09B}" srcOrd="1" destOrd="0" presId="urn:microsoft.com/office/officeart/2005/8/layout/hProcess6"/>
    <dgm:cxn modelId="{BD207D3F-4D3E-4ECE-90D9-0853807C4FC2}" type="presOf" srcId="{D4740566-A72C-472B-B0DE-9CE55EDF6276}" destId="{C78FEE66-ACD7-4ECF-967D-DB868F261DB9}" srcOrd="0" destOrd="0" presId="urn:microsoft.com/office/officeart/2005/8/layout/hProcess6"/>
    <dgm:cxn modelId="{29973541-2F90-4134-AA89-1FE98E1D1717}" type="presOf" srcId="{9C356CE5-9414-4451-A4EC-6802EAB37EBA}" destId="{5BE8FCB6-2CBD-4BEA-8E5A-D49EC8EC7A27}" srcOrd="1" destOrd="0" presId="urn:microsoft.com/office/officeart/2005/8/layout/hProcess6"/>
    <dgm:cxn modelId="{875D866A-3A91-4D8B-AA1A-0765286D2B6B}" type="presOf" srcId="{E052072C-70DD-42C1-9E50-BCEC183D428F}" destId="{5081BC5B-110C-414D-950C-8368E272E6A9}" srcOrd="1" destOrd="0" presId="urn:microsoft.com/office/officeart/2005/8/layout/hProcess6"/>
    <dgm:cxn modelId="{B564894D-371F-4AEB-8F24-721245FA37B8}" srcId="{32572C1F-8B87-4A35-B4AF-A0176C9B7AA1}" destId="{027545FC-C1EA-43B1-ACBB-6EB8748D48B1}" srcOrd="0" destOrd="0" parTransId="{5C1DCC8D-D308-4449-9ED5-79C75457D053}" sibTransId="{0158E73C-1074-4A6D-8C97-014CA376A4C8}"/>
    <dgm:cxn modelId="{D785E57E-9501-49D8-BB6C-ED0CE75175F7}" type="presOf" srcId="{027545FC-C1EA-43B1-ACBB-6EB8748D48B1}" destId="{D3FDC9EB-28D6-4025-A741-5B6AF5818495}" srcOrd="0" destOrd="0" presId="urn:microsoft.com/office/officeart/2005/8/layout/hProcess6"/>
    <dgm:cxn modelId="{83C46486-7F69-411C-A8DA-5F452AFEECD0}" srcId="{E3EC2B3E-7287-49F5-94A5-9DAF1879180F}" destId="{9C356CE5-9414-4451-A4EC-6802EAB37EBA}" srcOrd="0" destOrd="0" parTransId="{C53C8804-D82F-4BC0-80C7-31EE4C9933E8}" sibTransId="{7C46B7DB-5766-4FC7-A75D-F1F42E399CE1}"/>
    <dgm:cxn modelId="{70DB468D-D4DF-48F5-B036-D999F12B7035}" srcId="{32572C1F-8B87-4A35-B4AF-A0176C9B7AA1}" destId="{2C3008C4-662B-4969-AEA7-4C83DEDEEE9F}" srcOrd="1" destOrd="0" parTransId="{6D13DAE7-029F-45DA-8903-B7BF626A6A0F}" sibTransId="{A0E16A87-DD51-447E-82D4-A2F003B5F4AD}"/>
    <dgm:cxn modelId="{A8D99E91-9DF4-484E-97EE-28AD21243DCB}" type="presOf" srcId="{E052072C-70DD-42C1-9E50-BCEC183D428F}" destId="{F70F75A9-BD69-4F47-B1B0-8D6F97E2D74F}" srcOrd="0" destOrd="0" presId="urn:microsoft.com/office/officeart/2005/8/layout/hProcess6"/>
    <dgm:cxn modelId="{FF56CC9A-A6E5-4F02-8AE0-20584BE45992}" srcId="{027545FC-C1EA-43B1-ACBB-6EB8748D48B1}" destId="{E052072C-70DD-42C1-9E50-BCEC183D428F}" srcOrd="0" destOrd="0" parTransId="{7A8EA109-D15A-4EFC-B080-25BCA2ABA2B2}" sibTransId="{ABB4B9CD-A704-43E0-85ED-8E5523EC832E}"/>
    <dgm:cxn modelId="{7A430D9C-802D-4359-AD91-55CEF57F0F8C}" srcId="{32572C1F-8B87-4A35-B4AF-A0176C9B7AA1}" destId="{E3EC2B3E-7287-49F5-94A5-9DAF1879180F}" srcOrd="2" destOrd="0" parTransId="{33953C45-9D8A-44CA-81E8-7BE4002C8149}" sibTransId="{B118E322-BC8D-4BEC-A4C2-5C8ACAD96E69}"/>
    <dgm:cxn modelId="{8B1409A4-935C-4DDF-AC43-6E7F147F31A2}" type="presOf" srcId="{32572C1F-8B87-4A35-B4AF-A0176C9B7AA1}" destId="{0A4D95E8-0A33-4F6E-9714-91EB79B320D2}" srcOrd="0" destOrd="0" presId="urn:microsoft.com/office/officeart/2005/8/layout/hProcess6"/>
    <dgm:cxn modelId="{D9B08FAF-3C16-47F7-BEC1-A005A2586BD4}" type="presOf" srcId="{9C356CE5-9414-4451-A4EC-6802EAB37EBA}" destId="{6F7D67D6-22C3-4F21-B3AD-8F2E9451F8D0}" srcOrd="0" destOrd="0" presId="urn:microsoft.com/office/officeart/2005/8/layout/hProcess6"/>
    <dgm:cxn modelId="{BB7A2AEF-0878-4E03-844C-6CE82C901F03}" srcId="{2C3008C4-662B-4969-AEA7-4C83DEDEEE9F}" destId="{D4740566-A72C-472B-B0DE-9CE55EDF6276}" srcOrd="0" destOrd="0" parTransId="{B2BBA055-698C-4A76-BA2E-516395A8E0E1}" sibTransId="{1F416609-0F6A-48CE-B611-294CE82BA97B}"/>
    <dgm:cxn modelId="{3172E4EF-CA4A-44D7-BB75-964DA8849DB6}" type="presOf" srcId="{2C3008C4-662B-4969-AEA7-4C83DEDEEE9F}" destId="{CD7F8132-1608-4DBC-A8AE-E63832E33D8B}" srcOrd="0" destOrd="0" presId="urn:microsoft.com/office/officeart/2005/8/layout/hProcess6"/>
    <dgm:cxn modelId="{49049EE6-2AF3-4E1D-B614-9EB4E7DD6C56}" type="presParOf" srcId="{0A4D95E8-0A33-4F6E-9714-91EB79B320D2}" destId="{2AD75A49-C735-43D9-950F-C0B413A1EACA}" srcOrd="0" destOrd="0" presId="urn:microsoft.com/office/officeart/2005/8/layout/hProcess6"/>
    <dgm:cxn modelId="{AFFA5A2B-ABD2-4340-B5CB-AFD298487D0A}" type="presParOf" srcId="{2AD75A49-C735-43D9-950F-C0B413A1EACA}" destId="{837DEC62-32E5-4365-A116-82D32C7A28EA}" srcOrd="0" destOrd="0" presId="urn:microsoft.com/office/officeart/2005/8/layout/hProcess6"/>
    <dgm:cxn modelId="{584D023D-B43C-41F4-B588-0850514392AC}" type="presParOf" srcId="{2AD75A49-C735-43D9-950F-C0B413A1EACA}" destId="{F70F75A9-BD69-4F47-B1B0-8D6F97E2D74F}" srcOrd="1" destOrd="0" presId="urn:microsoft.com/office/officeart/2005/8/layout/hProcess6"/>
    <dgm:cxn modelId="{84DF1538-763D-4CBF-8ABF-D5B15014D470}" type="presParOf" srcId="{2AD75A49-C735-43D9-950F-C0B413A1EACA}" destId="{5081BC5B-110C-414D-950C-8368E272E6A9}" srcOrd="2" destOrd="0" presId="urn:microsoft.com/office/officeart/2005/8/layout/hProcess6"/>
    <dgm:cxn modelId="{C3E7144A-BFCF-4460-8F43-3BB7644A0396}" type="presParOf" srcId="{2AD75A49-C735-43D9-950F-C0B413A1EACA}" destId="{D3FDC9EB-28D6-4025-A741-5B6AF5818495}" srcOrd="3" destOrd="0" presId="urn:microsoft.com/office/officeart/2005/8/layout/hProcess6"/>
    <dgm:cxn modelId="{B09961FE-EE20-4023-B1C3-6239C3FA5974}" type="presParOf" srcId="{0A4D95E8-0A33-4F6E-9714-91EB79B320D2}" destId="{6F080FCA-5073-4676-A346-F94B18031725}" srcOrd="1" destOrd="0" presId="urn:microsoft.com/office/officeart/2005/8/layout/hProcess6"/>
    <dgm:cxn modelId="{61CD850B-0F98-4E53-92FF-E24DAEC698C3}" type="presParOf" srcId="{0A4D95E8-0A33-4F6E-9714-91EB79B320D2}" destId="{36751DEC-2650-4914-91CA-796501CBFA8F}" srcOrd="2" destOrd="0" presId="urn:microsoft.com/office/officeart/2005/8/layout/hProcess6"/>
    <dgm:cxn modelId="{443EFB85-317F-4946-BE04-B86ABD923078}" type="presParOf" srcId="{36751DEC-2650-4914-91CA-796501CBFA8F}" destId="{8ADD1EE5-D299-4F8E-AF7B-7A811EF076D8}" srcOrd="0" destOrd="0" presId="urn:microsoft.com/office/officeart/2005/8/layout/hProcess6"/>
    <dgm:cxn modelId="{4CF2844D-10EE-4327-A013-C8B252379121}" type="presParOf" srcId="{36751DEC-2650-4914-91CA-796501CBFA8F}" destId="{C78FEE66-ACD7-4ECF-967D-DB868F261DB9}" srcOrd="1" destOrd="0" presId="urn:microsoft.com/office/officeart/2005/8/layout/hProcess6"/>
    <dgm:cxn modelId="{45C7B51D-9E7D-4D26-BB82-10DA5A0E4BFB}" type="presParOf" srcId="{36751DEC-2650-4914-91CA-796501CBFA8F}" destId="{7B6BD3A7-18C9-4999-9EB9-33AA5AF0A09B}" srcOrd="2" destOrd="0" presId="urn:microsoft.com/office/officeart/2005/8/layout/hProcess6"/>
    <dgm:cxn modelId="{EED32FE5-2645-4E43-B5D2-2BFDD7BE9703}" type="presParOf" srcId="{36751DEC-2650-4914-91CA-796501CBFA8F}" destId="{CD7F8132-1608-4DBC-A8AE-E63832E33D8B}" srcOrd="3" destOrd="0" presId="urn:microsoft.com/office/officeart/2005/8/layout/hProcess6"/>
    <dgm:cxn modelId="{B6FD58DA-6088-4F10-9F38-58AA544335A7}" type="presParOf" srcId="{0A4D95E8-0A33-4F6E-9714-91EB79B320D2}" destId="{48755F42-D428-444B-9E8A-282822B2E8A8}" srcOrd="3" destOrd="0" presId="urn:microsoft.com/office/officeart/2005/8/layout/hProcess6"/>
    <dgm:cxn modelId="{035CD7C4-F71D-4125-8C20-35CE04140D27}" type="presParOf" srcId="{0A4D95E8-0A33-4F6E-9714-91EB79B320D2}" destId="{DEE660A3-10D0-4CBE-ACDF-0DD1BEF86E1F}" srcOrd="4" destOrd="0" presId="urn:microsoft.com/office/officeart/2005/8/layout/hProcess6"/>
    <dgm:cxn modelId="{F95211F4-01F3-4727-AFD3-3867C0D56A97}" type="presParOf" srcId="{DEE660A3-10D0-4CBE-ACDF-0DD1BEF86E1F}" destId="{C0B64C8A-F73F-4B19-BEB8-BFA96815CB3F}" srcOrd="0" destOrd="0" presId="urn:microsoft.com/office/officeart/2005/8/layout/hProcess6"/>
    <dgm:cxn modelId="{0612F7C6-870E-48EE-AA9A-DA1DD00562B7}" type="presParOf" srcId="{DEE660A3-10D0-4CBE-ACDF-0DD1BEF86E1F}" destId="{6F7D67D6-22C3-4F21-B3AD-8F2E9451F8D0}" srcOrd="1" destOrd="0" presId="urn:microsoft.com/office/officeart/2005/8/layout/hProcess6"/>
    <dgm:cxn modelId="{99768E40-5E8D-4978-830B-D8889439BD03}" type="presParOf" srcId="{DEE660A3-10D0-4CBE-ACDF-0DD1BEF86E1F}" destId="{5BE8FCB6-2CBD-4BEA-8E5A-D49EC8EC7A27}" srcOrd="2" destOrd="0" presId="urn:microsoft.com/office/officeart/2005/8/layout/hProcess6"/>
    <dgm:cxn modelId="{59A32D25-04F0-469F-AD0A-C15DBF0E784D}" type="presParOf" srcId="{DEE660A3-10D0-4CBE-ACDF-0DD1BEF86E1F}" destId="{80F433BB-D78E-46BD-8A4E-4D14BD4931E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2C786-A8E7-40E8-9B10-62C1CACE69D0}">
      <dsp:nvSpPr>
        <dsp:cNvPr id="0" name=""/>
        <dsp:cNvSpPr/>
      </dsp:nvSpPr>
      <dsp:spPr>
        <a:xfrm>
          <a:off x="34" y="43826"/>
          <a:ext cx="3299593" cy="6277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MK noteikumi 664 (22.10.2024.)</a:t>
          </a: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4" y="43826"/>
        <a:ext cx="3299593" cy="627720"/>
      </dsp:txXfrm>
    </dsp:sp>
    <dsp:sp modelId="{F61F2A52-CC39-4E12-847C-86B3BC64CB39}">
      <dsp:nvSpPr>
        <dsp:cNvPr id="0" name=""/>
        <dsp:cNvSpPr/>
      </dsp:nvSpPr>
      <dsp:spPr>
        <a:xfrm>
          <a:off x="34" y="671546"/>
          <a:ext cx="3299593" cy="334862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vispārējie konkursa noteikumi</a:t>
          </a: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atbalsta piešķiršana un kontrole</a:t>
          </a: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projektu attiecināmās izmaksas</a:t>
          </a: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4" y="671546"/>
        <a:ext cx="3299593" cy="3348627"/>
      </dsp:txXfrm>
    </dsp:sp>
    <dsp:sp modelId="{5DC472BB-8AB1-4BE5-9F7F-A3846FB4033D}">
      <dsp:nvSpPr>
        <dsp:cNvPr id="0" name=""/>
        <dsp:cNvSpPr/>
      </dsp:nvSpPr>
      <dsp:spPr>
        <a:xfrm>
          <a:off x="3761604" y="8186"/>
          <a:ext cx="3299593" cy="79503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Konkursa nolikums</a:t>
          </a: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761604" y="8186"/>
        <a:ext cx="3299593" cy="795032"/>
      </dsp:txXfrm>
    </dsp:sp>
    <dsp:sp modelId="{65FDD44B-1896-43BB-8806-E28867751718}">
      <dsp:nvSpPr>
        <dsp:cNvPr id="0" name=""/>
        <dsp:cNvSpPr/>
      </dsp:nvSpPr>
      <dsp:spPr>
        <a:xfrm>
          <a:off x="3761604" y="797416"/>
          <a:ext cx="3299593" cy="3177813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sagatavots uz katru konkursu  atsevišķi</a:t>
          </a: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augstāka</a:t>
          </a: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6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detalizācijas</a:t>
          </a: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6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pakāpe</a:t>
          </a: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nosaka </a:t>
          </a:r>
          <a:r>
            <a:rPr lang="en-US" sz="16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prioritārās</a:t>
          </a: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6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jomas</a:t>
          </a:r>
          <a:r>
            <a:rPr lang="lv-LV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, tēmas, termiņus</a:t>
          </a: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nosaka projektu iesniegumu izvērtēšanas kārtību</a:t>
          </a: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761604" y="797416"/>
        <a:ext cx="3299593" cy="3177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455E5-282C-427A-B25C-FF58016DD11C}">
      <dsp:nvSpPr>
        <dsp:cNvPr id="0" name=""/>
        <dsp:cNvSpPr/>
      </dsp:nvSpPr>
      <dsp:spPr>
        <a:xfrm>
          <a:off x="0" y="0"/>
          <a:ext cx="8129709" cy="2240119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3DF9F-8EA0-4A04-8F20-B33398E745AC}">
      <dsp:nvSpPr>
        <dsp:cNvPr id="0" name=""/>
        <dsp:cNvSpPr/>
      </dsp:nvSpPr>
      <dsp:spPr>
        <a:xfrm>
          <a:off x="152811" y="402088"/>
          <a:ext cx="2266661" cy="6198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61757-EBAC-4F11-A3B9-3D4EF218B8A1}">
      <dsp:nvSpPr>
        <dsp:cNvPr id="0" name=""/>
        <dsp:cNvSpPr/>
      </dsp:nvSpPr>
      <dsp:spPr>
        <a:xfrm rot="10800000">
          <a:off x="133419" y="1092915"/>
          <a:ext cx="2348525" cy="3908934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cap="all" baseline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1. Orientēts uz konkrētākām </a:t>
          </a:r>
          <a:r>
            <a:rPr lang="lv-LV" sz="1400" kern="1200" cap="all" baseline="0" dirty="0" err="1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nbs</a:t>
          </a:r>
          <a:r>
            <a:rPr lang="lv-LV" sz="1400" kern="1200" cap="all" baseline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vajadzībām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400" kern="1200" cap="all" baseline="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cap="all" baseline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2. Palielināts finansējuma apjoms (2.4 </a:t>
          </a:r>
          <a:r>
            <a:rPr lang="lv-LV" sz="1400" kern="1200" cap="all" baseline="0" dirty="0" err="1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mil</a:t>
          </a:r>
          <a:r>
            <a:rPr lang="lv-LV" sz="1400" kern="1200" cap="all" baseline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. eiro) </a:t>
          </a:r>
          <a:endParaRPr lang="en-US" sz="1400" kern="1200" cap="all" baseline="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10800000">
        <a:off x="205644" y="1092915"/>
        <a:ext cx="2204075" cy="3836709"/>
      </dsp:txXfrm>
    </dsp:sp>
    <dsp:sp modelId="{05A8ABAE-68F7-43E0-AD43-B291605CEA72}">
      <dsp:nvSpPr>
        <dsp:cNvPr id="0" name=""/>
        <dsp:cNvSpPr/>
      </dsp:nvSpPr>
      <dsp:spPr>
        <a:xfrm>
          <a:off x="2724685" y="419733"/>
          <a:ext cx="2375103" cy="571497"/>
        </a:xfrm>
        <a:prstGeom prst="roundRect">
          <a:avLst>
            <a:gd name="adj" fmla="val 10000"/>
          </a:avLst>
        </a:prstGeom>
        <a:solidFill>
          <a:schemeClr val="accent4">
            <a:lumMod val="75000"/>
            <a:alpha val="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AE74E-C819-46D5-BA41-90C5A5AED7B7}">
      <dsp:nvSpPr>
        <dsp:cNvPr id="0" name=""/>
        <dsp:cNvSpPr/>
      </dsp:nvSpPr>
      <dsp:spPr>
        <a:xfrm rot="10800000">
          <a:off x="2765194" y="1062326"/>
          <a:ext cx="2283223" cy="3873642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lumMod val="75000"/>
            <a:alpha val="3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cap="all" baseline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3.definēta prasība – saskaņot ar AM, ja plānots nodot darbus apakšuzņēmējiem vairāk kā 20% apmērā.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400" kern="1200" cap="small" baseline="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cap="small" baseline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4. PROJEKTS TIEK PREZENTĒTS NBS JOMAS SPECIĀLISTU KOMISIJAI</a:t>
          </a:r>
          <a:endParaRPr lang="en-US" sz="1400" kern="1200" cap="small" baseline="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10800000">
        <a:off x="2835411" y="1062326"/>
        <a:ext cx="2142789" cy="3803425"/>
      </dsp:txXfrm>
    </dsp:sp>
    <dsp:sp modelId="{27503546-C675-4D9D-A8F7-599B15C31D76}">
      <dsp:nvSpPr>
        <dsp:cNvPr id="0" name=""/>
        <dsp:cNvSpPr/>
      </dsp:nvSpPr>
      <dsp:spPr>
        <a:xfrm>
          <a:off x="5326608" y="401631"/>
          <a:ext cx="2496970" cy="595531"/>
        </a:xfrm>
        <a:prstGeom prst="roundRect">
          <a:avLst>
            <a:gd name="adj" fmla="val 10000"/>
          </a:avLst>
        </a:prstGeom>
        <a:solidFill>
          <a:srgbClr val="7F792D">
            <a:alpha val="2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CC70C-8250-4038-90E8-BB9517C14CA7}">
      <dsp:nvSpPr>
        <dsp:cNvPr id="0" name=""/>
        <dsp:cNvSpPr/>
      </dsp:nvSpPr>
      <dsp:spPr>
        <a:xfrm rot="10800000">
          <a:off x="5327857" y="1083278"/>
          <a:ext cx="2475306" cy="3952522"/>
        </a:xfrm>
        <a:prstGeom prst="round2SameRect">
          <a:avLst>
            <a:gd name="adj1" fmla="val 10500"/>
            <a:gd name="adj2" fmla="val 0"/>
          </a:avLst>
        </a:prstGeom>
        <a:solidFill>
          <a:srgbClr val="7F792D">
            <a:alpha val="6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marR="0" lvl="0" indent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lv-LV" sz="1400" kern="1200" cap="all" baseline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5. Komersants garantē AM neierobežotu piekļuvi prototipam (nekomerciālos nolūkos).</a:t>
          </a:r>
          <a:endParaRPr lang="en-US" sz="1400" kern="1200" cap="all" baseline="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lv-LV" sz="1400" kern="1200" cap="all" baseline="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lv-LV" sz="1400" kern="1200" cap="all" baseline="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1400" kern="1200" cap="all" baseline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6. projekta īstenotājs nav tiesīgs 3 gadus pēc projekta pabeigšanas atsavināt radīto prototipu bez AM saskaņojuma</a:t>
          </a:r>
          <a:endParaRPr lang="en-US" sz="1400" kern="1200" cap="small" baseline="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10800000">
        <a:off x="5403981" y="1083278"/>
        <a:ext cx="2323058" cy="38763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2F3D7-8EC4-4176-A27F-3DD18DFFF558}">
      <dsp:nvSpPr>
        <dsp:cNvPr id="0" name=""/>
        <dsp:cNvSpPr/>
      </dsp:nvSpPr>
      <dsp:spPr>
        <a:xfrm>
          <a:off x="916" y="181257"/>
          <a:ext cx="3574375" cy="2144625"/>
        </a:xfrm>
        <a:prstGeom prst="rect">
          <a:avLst/>
        </a:prstGeom>
        <a:solidFill>
          <a:schemeClr val="accent3">
            <a:hueOff val="0"/>
            <a:satOff val="0"/>
            <a:lumOff val="0"/>
            <a:alpha val="2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cap="all" baseline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ilglaicīgi un Latvijas apstākļiem pielāgoti pazemes militārie bunkuri</a:t>
          </a:r>
          <a:endParaRPr lang="en-US" sz="1800" kern="1200" cap="all" baseline="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916" y="181257"/>
        <a:ext cx="3574375" cy="2144625"/>
      </dsp:txXfrm>
    </dsp:sp>
    <dsp:sp modelId="{42704E36-BCD8-4995-85A5-61ECCD5947F3}">
      <dsp:nvSpPr>
        <dsp:cNvPr id="0" name=""/>
        <dsp:cNvSpPr/>
      </dsp:nvSpPr>
      <dsp:spPr>
        <a:xfrm>
          <a:off x="3932729" y="181257"/>
          <a:ext cx="3574375" cy="2144625"/>
        </a:xfrm>
        <a:prstGeom prst="rect">
          <a:avLst/>
        </a:prstGeom>
        <a:solidFill>
          <a:schemeClr val="accent3">
            <a:hueOff val="903533"/>
            <a:satOff val="33333"/>
            <a:lumOff val="-4902"/>
            <a:alpha val="2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cap="all" baseline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izturīgu saliekamo moduļu militārās mobilās ierakumu sistēmas ātrai aizsardzības nodrošināšanai</a:t>
          </a:r>
          <a:endParaRPr lang="en-US" sz="1800" kern="1200" cap="all" baseline="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932729" y="181257"/>
        <a:ext cx="3574375" cy="2144625"/>
      </dsp:txXfrm>
    </dsp:sp>
    <dsp:sp modelId="{ED57F4B4-0141-4D05-8A53-53F464E1A0CD}">
      <dsp:nvSpPr>
        <dsp:cNvPr id="0" name=""/>
        <dsp:cNvSpPr/>
      </dsp:nvSpPr>
      <dsp:spPr>
        <a:xfrm>
          <a:off x="916" y="2683319"/>
          <a:ext cx="3574375" cy="2144625"/>
        </a:xfrm>
        <a:prstGeom prst="rect">
          <a:avLst/>
        </a:prstGeom>
        <a:solidFill>
          <a:schemeClr val="accent3">
            <a:hueOff val="1807066"/>
            <a:satOff val="66667"/>
            <a:lumOff val="-9804"/>
            <a:alpha val="4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cap="all" baseline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daudzfunkcionāli militārie aizsegi tehnikas aizsardzībai pierobežas objektos</a:t>
          </a:r>
          <a:endParaRPr lang="en-US" sz="1800" kern="1200" cap="all" baseline="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916" y="2683319"/>
        <a:ext cx="3574375" cy="2144625"/>
      </dsp:txXfrm>
    </dsp:sp>
    <dsp:sp modelId="{847143F0-82E4-47EE-B87B-A07056118BF9}">
      <dsp:nvSpPr>
        <dsp:cNvPr id="0" name=""/>
        <dsp:cNvSpPr/>
      </dsp:nvSpPr>
      <dsp:spPr>
        <a:xfrm>
          <a:off x="3932729" y="2683319"/>
          <a:ext cx="3574375" cy="2144625"/>
        </a:xfrm>
        <a:prstGeom prst="rect">
          <a:avLst/>
        </a:prstGeom>
        <a:solidFill>
          <a:srgbClr val="7F792D">
            <a:alpha val="3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cap="all" baseline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prettanku mīnu ievietošanai pielāgotas akas</a:t>
          </a:r>
          <a:endParaRPr lang="en-US" sz="1800" kern="1200" cap="all" baseline="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932729" y="2683319"/>
        <a:ext cx="3574375" cy="21446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F75A9-BD69-4F47-B1B0-8D6F97E2D74F}">
      <dsp:nvSpPr>
        <dsp:cNvPr id="0" name=""/>
        <dsp:cNvSpPr/>
      </dsp:nvSpPr>
      <dsp:spPr>
        <a:xfrm>
          <a:off x="515472" y="1452718"/>
          <a:ext cx="2046386" cy="1788799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Projektu iesniegšana</a:t>
          </a:r>
          <a:endParaRPr lang="en-US" sz="12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027069" y="1721038"/>
        <a:ext cx="997614" cy="1252159"/>
      </dsp:txXfrm>
    </dsp:sp>
    <dsp:sp modelId="{D3FDC9EB-28D6-4025-A741-5B6AF5818495}">
      <dsp:nvSpPr>
        <dsp:cNvPr id="0" name=""/>
        <dsp:cNvSpPr/>
      </dsp:nvSpPr>
      <dsp:spPr>
        <a:xfrm>
          <a:off x="3875" y="1835521"/>
          <a:ext cx="1023193" cy="1023193"/>
        </a:xfrm>
        <a:prstGeom prst="ellips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>
              <a:latin typeface="Verdana" panose="020B0604030504040204" pitchFamily="34" charset="0"/>
              <a:ea typeface="Verdana" panose="020B0604030504040204" pitchFamily="34" charset="0"/>
            </a:rPr>
            <a:t>25.05 – 25.06.</a:t>
          </a:r>
          <a:endParaRPr lang="en-US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53718" y="1985364"/>
        <a:ext cx="723507" cy="723507"/>
      </dsp:txXfrm>
    </dsp:sp>
    <dsp:sp modelId="{C78FEE66-ACD7-4ECF-967D-DB868F261DB9}">
      <dsp:nvSpPr>
        <dsp:cNvPr id="0" name=""/>
        <dsp:cNvSpPr/>
      </dsp:nvSpPr>
      <dsp:spPr>
        <a:xfrm>
          <a:off x="3265058" y="1452718"/>
          <a:ext cx="2046386" cy="1788799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lumMod val="50000"/>
            <a:alpha val="18000"/>
          </a:schemeClr>
        </a:solidFill>
        <a:ln w="12700" cap="flat" cmpd="sng" algn="ctr">
          <a:solidFill>
            <a:schemeClr val="accent6">
              <a:lumMod val="50000"/>
              <a:alpha val="18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Projektu vērtēšana (intervijas)</a:t>
          </a:r>
          <a:endParaRPr lang="en-US" sz="12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776655" y="1721038"/>
        <a:ext cx="997614" cy="1252159"/>
      </dsp:txXfrm>
    </dsp:sp>
    <dsp:sp modelId="{CD7F8132-1608-4DBC-A8AE-E63832E33D8B}">
      <dsp:nvSpPr>
        <dsp:cNvPr id="0" name=""/>
        <dsp:cNvSpPr/>
      </dsp:nvSpPr>
      <dsp:spPr>
        <a:xfrm>
          <a:off x="2689758" y="1835521"/>
          <a:ext cx="1023193" cy="1023193"/>
        </a:xfrm>
        <a:prstGeom prst="ellips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>
              <a:latin typeface="Verdana" panose="020B0604030504040204" pitchFamily="34" charset="0"/>
              <a:ea typeface="Verdana" panose="020B0604030504040204" pitchFamily="34" charset="0"/>
            </a:rPr>
            <a:t>26.06.-26.08</a:t>
          </a:r>
          <a:endParaRPr lang="en-US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39601" y="1985364"/>
        <a:ext cx="723507" cy="723507"/>
      </dsp:txXfrm>
    </dsp:sp>
    <dsp:sp modelId="{6F7D67D6-22C3-4F21-B3AD-8F2E9451F8D0}">
      <dsp:nvSpPr>
        <dsp:cNvPr id="0" name=""/>
        <dsp:cNvSpPr/>
      </dsp:nvSpPr>
      <dsp:spPr>
        <a:xfrm>
          <a:off x="5887237" y="1452718"/>
          <a:ext cx="2046386" cy="1788799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Līgumu slēgšana (avansi)</a:t>
          </a:r>
          <a:endParaRPr lang="en-US" sz="12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398834" y="1721038"/>
        <a:ext cx="997614" cy="1252159"/>
      </dsp:txXfrm>
    </dsp:sp>
    <dsp:sp modelId="{80F433BB-D78E-46BD-8A4E-4D14BD4931EE}">
      <dsp:nvSpPr>
        <dsp:cNvPr id="0" name=""/>
        <dsp:cNvSpPr/>
      </dsp:nvSpPr>
      <dsp:spPr>
        <a:xfrm>
          <a:off x="5375640" y="1835521"/>
          <a:ext cx="1023193" cy="1023193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>
              <a:latin typeface="Verdana" panose="020B0604030504040204" pitchFamily="34" charset="0"/>
              <a:ea typeface="Verdana" panose="020B0604030504040204" pitchFamily="34" charset="0"/>
            </a:rPr>
            <a:t>~sept.</a:t>
          </a:r>
          <a:endParaRPr lang="en-US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525483" y="1985364"/>
        <a:ext cx="723507" cy="723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0.81301</cdr:x>
      <cdr:y>0.0177</cdr:y>
    </cdr:from>
    <cdr:to>
      <cdr:x>0.99196</cdr:x>
      <cdr:y>0.35049</cdr:y>
    </cdr:to>
    <cdr:sp macro="" textlink="">
      <cdr:nvSpPr>
        <cdr:cNvPr id="4" name="Line Callout 2 3"/>
        <cdr:cNvSpPr/>
      </cdr:nvSpPr>
      <cdr:spPr>
        <a:xfrm xmlns:a="http://schemas.openxmlformats.org/drawingml/2006/main">
          <a:off x="7768556" y="90381"/>
          <a:ext cx="1709913" cy="1699259"/>
        </a:xfrm>
        <a:prstGeom xmlns:a="http://schemas.openxmlformats.org/drawingml/2006/main" prst="borderCallout2">
          <a:avLst>
            <a:gd name="adj1" fmla="val 34269"/>
            <a:gd name="adj2" fmla="val -6882"/>
            <a:gd name="adj3" fmla="val 18750"/>
            <a:gd name="adj4" fmla="val -16667"/>
            <a:gd name="adj5" fmla="val 47419"/>
            <a:gd name="adj6" fmla="val -60651"/>
          </a:avLst>
        </a:prstGeom>
        <a:noFill xmlns:a="http://schemas.openxmlformats.org/drawingml/2006/main"/>
        <a:ln xmlns:a="http://schemas.openxmlformats.org/drawingml/2006/main" w="28575">
          <a:solidFill>
            <a:schemeClr val="accent6">
              <a:lumMod val="50000"/>
              <a:alpha val="77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lv-LV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 xmlns:a="http://schemas.openxmlformats.org/drawingml/2006/main">
          <a:r>
            <a:rPr lang="lv-LV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20 punkti </a:t>
          </a:r>
          <a:r>
            <a:rPr lang="lv-LV" dirty="0" err="1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max</a:t>
          </a:r>
          <a:r>
            <a:rPr lang="lv-LV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,</a:t>
          </a:r>
          <a:r>
            <a:rPr lang="lv-LV" baseline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ja atbilst kādai no prioritārajām tēmām</a:t>
          </a:r>
        </a:p>
        <a:p xmlns:a="http://schemas.openxmlformats.org/drawingml/2006/main">
          <a:endParaRPr lang="lv-LV" baseline="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 xmlns:a="http://schemas.openxmlformats.org/drawingml/2006/main">
          <a:endParaRPr lang="lv-LV" baseline="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 xmlns:a="http://schemas.openxmlformats.org/drawingml/2006/main">
          <a:r>
            <a:rPr lang="lv-LV" baseline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10</a:t>
          </a:r>
          <a:r>
            <a:rPr lang="lv-LV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punkti</a:t>
          </a:r>
          <a:r>
            <a:rPr lang="lv-LV" baseline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baseline="0" dirty="0" err="1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max</a:t>
          </a:r>
          <a:r>
            <a:rPr lang="lv-LV" baseline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, ja neatbilst prioritārajām tēmām</a:t>
          </a:r>
          <a:endParaRPr lang="lv-LV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B8197-AB1C-447B-AB96-AF4FE2F45ECE}" type="datetimeFigureOut">
              <a:rPr lang="lv-LV" smtClean="0"/>
              <a:t>10.06.2025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6D229-97ED-489E-B111-8F3473A471B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30706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E88A9-64AC-4D02-82D5-45FB7A1D74B9}" type="datetimeFigureOut">
              <a:rPr lang="lv-LV" smtClean="0"/>
              <a:t>10.06.2025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7FC0A-BAAE-437E-9F6B-057310A23C3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9355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7FC0A-BAAE-437E-9F6B-057310A23C35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13394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7FC0A-BAAE-437E-9F6B-057310A23C35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38008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7FC0A-BAAE-437E-9F6B-057310A23C35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92692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417FA91D-7716-B89A-F8B5-6B18A25D0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583" y="-24607"/>
            <a:ext cx="2214834" cy="254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1E915BC-8C7A-9A9C-0146-182F2794771D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1909647" y="3230217"/>
            <a:ext cx="8372707" cy="938520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4B1602-D3B6-88FC-0D44-1DD1D1530A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9648" y="4337885"/>
            <a:ext cx="8372706" cy="6858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6B11E-D0A2-1A5E-5E49-AFFDF2133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9501"/>
            <a:ext cx="12192000" cy="698499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EF0FA938-C04F-4192-92BB-903AB1463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583" y="-24607"/>
            <a:ext cx="2214834" cy="254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96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657601"/>
            <a:ext cx="8128000" cy="1384295"/>
          </a:xfrm>
        </p:spPr>
        <p:txBody>
          <a:bodyPr anchor="t">
            <a:normAutofit/>
          </a:bodyPr>
          <a:lstStyle>
            <a:lvl1pPr algn="l">
              <a:defRPr sz="32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381000"/>
            <a:ext cx="8128000" cy="3276600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6368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25273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7910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50547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13184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75821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3845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50109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33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1C095EAE-4CC4-7926-9965-6B2267F152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/>
          <a:lstStyle>
            <a:lvl1pPr>
              <a:defRPr sz="1333">
                <a:latin typeface="Verdana" panose="020B0604030504040204" pitchFamily="34" charset="0"/>
              </a:defRPr>
            </a:lvl1pPr>
          </a:lstStyle>
          <a:p>
            <a:fld id="{6C9AF607-D31D-8B49-A7B6-90B757829EDB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083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3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752600"/>
            <a:ext cx="3860800" cy="4373565"/>
          </a:xfrm>
        </p:spPr>
        <p:txBody>
          <a:bodyPr>
            <a:normAutofit/>
          </a:bodyPr>
          <a:lstStyle>
            <a:lvl1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752600"/>
            <a:ext cx="3962400" cy="4373573"/>
          </a:xfrm>
        </p:spPr>
        <p:txBody>
          <a:bodyPr>
            <a:normAutofit/>
          </a:bodyPr>
          <a:lstStyle>
            <a:lvl1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33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ECB3E5D-3CA3-AE66-1EAF-96451CF61C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/>
          <a:lstStyle>
            <a:lvl1pPr>
              <a:defRPr sz="1333">
                <a:latin typeface="Verdana" panose="020B0604030504040204" pitchFamily="34" charset="0"/>
              </a:defRPr>
            </a:lvl1pPr>
          </a:lstStyle>
          <a:p>
            <a:fld id="{9621809B-7325-DE40-916C-D3A86B2B40F6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508869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3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2386941"/>
            <a:ext cx="3860800" cy="3739225"/>
          </a:xfrm>
        </p:spPr>
        <p:txBody>
          <a:bodyPr>
            <a:normAutofit/>
          </a:bodyPr>
          <a:lstStyle>
            <a:lvl1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386941"/>
            <a:ext cx="3962400" cy="3739233"/>
          </a:xfrm>
        </p:spPr>
        <p:txBody>
          <a:bodyPr>
            <a:normAutofit/>
          </a:bodyPr>
          <a:lstStyle>
            <a:lvl1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54400" y="1852613"/>
            <a:ext cx="3860800" cy="534987"/>
          </a:xfrm>
        </p:spPr>
        <p:txBody>
          <a:bodyPr>
            <a:normAutofit/>
          </a:bodyPr>
          <a:lstStyle>
            <a:lvl1pPr marL="0" indent="0">
              <a:buNone/>
              <a:defRPr sz="2667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620000" y="1851953"/>
            <a:ext cx="3962400" cy="534987"/>
          </a:xfrm>
        </p:spPr>
        <p:txBody>
          <a:bodyPr>
            <a:normAutofit/>
          </a:bodyPr>
          <a:lstStyle>
            <a:lvl1pPr marL="0" indent="0">
              <a:buNone/>
              <a:defRPr sz="2667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33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2">
            <a:extLst>
              <a:ext uri="{FF2B5EF4-FFF2-40B4-BE49-F238E27FC236}">
                <a16:creationId xmlns:a16="http://schemas.microsoft.com/office/drawing/2014/main" id="{6C29935F-EAE2-D386-B297-E0B5878A6F7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/>
          <a:lstStyle>
            <a:lvl1pPr>
              <a:defRPr sz="1333">
                <a:latin typeface="Verdana" panose="020B0604030504040204" pitchFamily="34" charset="0"/>
              </a:defRPr>
            </a:lvl1pPr>
          </a:lstStyle>
          <a:p>
            <a:fld id="{DAF859E2-A12F-8443-817B-0CA9F9F27814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756750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33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2">
            <a:extLst>
              <a:ext uri="{FF2B5EF4-FFF2-40B4-BE49-F238E27FC236}">
                <a16:creationId xmlns:a16="http://schemas.microsoft.com/office/drawing/2014/main" id="{475420A5-AE9C-E107-A79C-B2B53632E7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/>
          <a:lstStyle>
            <a:lvl1pPr>
              <a:defRPr sz="1333">
                <a:latin typeface="Verdana" panose="020B0604030504040204" pitchFamily="34" charset="0"/>
              </a:defRPr>
            </a:lvl1pPr>
          </a:lstStyle>
          <a:p>
            <a:fld id="{F7A66CA6-FCF4-334D-B421-0F3CBE978506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33815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2976"/>
            <a:ext cx="3668035" cy="1162051"/>
          </a:xfrm>
        </p:spPr>
        <p:txBody>
          <a:bodyPr anchor="t">
            <a:normAutofit/>
          </a:bodyPr>
          <a:lstStyle>
            <a:lvl1pPr algn="l">
              <a:defRPr sz="3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6" y="273055"/>
            <a:ext cx="4359563" cy="5853128"/>
          </a:xfrm>
        </p:spPr>
        <p:txBody>
          <a:bodyPr>
            <a:normAutofit/>
          </a:bodyPr>
          <a:lstStyle>
            <a:lvl1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533"/>
            </a:lvl6pPr>
            <a:lvl7pPr>
              <a:defRPr sz="2533"/>
            </a:lvl7pPr>
            <a:lvl8pPr>
              <a:defRPr sz="2533"/>
            </a:lvl8pPr>
            <a:lvl9pPr>
              <a:defRPr sz="25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1435121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6368" indent="0">
              <a:buNone/>
              <a:defRPr sz="1600"/>
            </a:lvl2pPr>
            <a:lvl3pPr marL="1252735" indent="0">
              <a:buNone/>
              <a:defRPr sz="1333"/>
            </a:lvl3pPr>
            <a:lvl4pPr marL="1879106" indent="0">
              <a:buNone/>
              <a:defRPr sz="1333"/>
            </a:lvl4pPr>
            <a:lvl5pPr marL="2505473" indent="0">
              <a:buNone/>
              <a:defRPr sz="1333"/>
            </a:lvl5pPr>
            <a:lvl6pPr marL="3131842" indent="0">
              <a:buNone/>
              <a:defRPr sz="1333"/>
            </a:lvl6pPr>
            <a:lvl7pPr marL="3758211" indent="0">
              <a:buNone/>
              <a:defRPr sz="1333"/>
            </a:lvl7pPr>
            <a:lvl8pPr marL="4384577" indent="0">
              <a:buNone/>
              <a:defRPr sz="1333"/>
            </a:lvl8pPr>
            <a:lvl9pPr marL="501094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33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E4F664A-EF45-76FA-2A19-378D77B6CD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/>
          <a:lstStyle>
            <a:lvl1pPr>
              <a:defRPr sz="1333">
                <a:latin typeface="Verdana" panose="020B0604030504040204" pitchFamily="34" charset="0"/>
              </a:defRPr>
            </a:lvl1pPr>
          </a:lstStyle>
          <a:p>
            <a:fld id="{8794123B-CC91-384F-BF45-201B4FF5FAD8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7231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4A7C2123-DD9B-CBDB-328D-58CCDD2EC5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218" y="-6351"/>
            <a:ext cx="2451100" cy="281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3369468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67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4409316"/>
            <a:ext cx="10363200" cy="639763"/>
          </a:xfrm>
        </p:spPr>
        <p:txBody>
          <a:bodyPr>
            <a:normAutofit/>
          </a:bodyPr>
          <a:lstStyle>
            <a:lvl1pPr marL="0" indent="0" algn="ctr">
              <a:buNone/>
              <a:defRPr sz="18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841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ADAF-CE3E-6451-B921-2BC0DC65F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39C7F-6620-EF64-6DEF-C445E13F0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A8579-BF79-47C3-6AD6-5C9700B36B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BDB828-334F-844C-B906-82D3A6CA2194}" type="datetimeFigureOut">
              <a:rPr lang="en-LV" smtClean="0"/>
              <a:t>06/10/2025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B0A34-5CA8-63B0-131D-E47C1099E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C676C-6765-F7D7-BB45-2AA4982EC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B1E1E-9122-F74A-84A2-EBA1FB7E96C7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67599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657601"/>
            <a:ext cx="8128000" cy="1384295"/>
          </a:xfrm>
        </p:spPr>
        <p:txBody>
          <a:bodyPr anchor="t">
            <a:normAutofit/>
          </a:bodyPr>
          <a:lstStyle>
            <a:lvl1pPr algn="l">
              <a:defRPr sz="32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381000"/>
            <a:ext cx="8128000" cy="3276600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6368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25273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7910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50547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13184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75821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3845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50109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33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1C095EAE-4CC4-7926-9965-6B2267F152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/>
          <a:lstStyle>
            <a:lvl1pPr>
              <a:defRPr sz="1333">
                <a:latin typeface="Verdana" panose="020B0604030504040204" pitchFamily="34" charset="0"/>
              </a:defRPr>
            </a:lvl1pPr>
          </a:lstStyle>
          <a:p>
            <a:fld id="{6C9AF607-D31D-8B49-A7B6-90B757829EDB}" type="slidenum">
              <a:rPr lang="en-US" altLang="lv-LV" smtClean="0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6305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3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752600"/>
            <a:ext cx="3860800" cy="4373565"/>
          </a:xfrm>
        </p:spPr>
        <p:txBody>
          <a:bodyPr>
            <a:normAutofit/>
          </a:bodyPr>
          <a:lstStyle>
            <a:lvl1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752600"/>
            <a:ext cx="3962400" cy="4373573"/>
          </a:xfrm>
        </p:spPr>
        <p:txBody>
          <a:bodyPr>
            <a:normAutofit/>
          </a:bodyPr>
          <a:lstStyle>
            <a:lvl1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33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ECB3E5D-3CA3-AE66-1EAF-96451CF61C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/>
          <a:lstStyle>
            <a:lvl1pPr>
              <a:defRPr sz="1333">
                <a:latin typeface="Verdana" panose="020B0604030504040204" pitchFamily="34" charset="0"/>
              </a:defRPr>
            </a:lvl1pPr>
          </a:lstStyle>
          <a:p>
            <a:fld id="{9621809B-7325-DE40-916C-D3A86B2B40F6}" type="slidenum">
              <a:rPr lang="en-US" altLang="lv-LV" smtClean="0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5239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3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2386941"/>
            <a:ext cx="3860800" cy="3739225"/>
          </a:xfrm>
        </p:spPr>
        <p:txBody>
          <a:bodyPr>
            <a:normAutofit/>
          </a:bodyPr>
          <a:lstStyle>
            <a:lvl1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386941"/>
            <a:ext cx="3962400" cy="3739233"/>
          </a:xfrm>
        </p:spPr>
        <p:txBody>
          <a:bodyPr>
            <a:normAutofit/>
          </a:bodyPr>
          <a:lstStyle>
            <a:lvl1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54400" y="1852613"/>
            <a:ext cx="3860800" cy="534987"/>
          </a:xfrm>
        </p:spPr>
        <p:txBody>
          <a:bodyPr>
            <a:normAutofit/>
          </a:bodyPr>
          <a:lstStyle>
            <a:lvl1pPr marL="0" indent="0">
              <a:buNone/>
              <a:defRPr sz="2667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620000" y="1851953"/>
            <a:ext cx="3962400" cy="534987"/>
          </a:xfrm>
        </p:spPr>
        <p:txBody>
          <a:bodyPr>
            <a:normAutofit/>
          </a:bodyPr>
          <a:lstStyle>
            <a:lvl1pPr marL="0" indent="0">
              <a:buNone/>
              <a:defRPr sz="2667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33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2">
            <a:extLst>
              <a:ext uri="{FF2B5EF4-FFF2-40B4-BE49-F238E27FC236}">
                <a16:creationId xmlns:a16="http://schemas.microsoft.com/office/drawing/2014/main" id="{6C29935F-EAE2-D386-B297-E0B5878A6F7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/>
          <a:lstStyle>
            <a:lvl1pPr>
              <a:defRPr sz="1333">
                <a:latin typeface="Verdana" panose="020B0604030504040204" pitchFamily="34" charset="0"/>
              </a:defRPr>
            </a:lvl1pPr>
          </a:lstStyle>
          <a:p>
            <a:fld id="{DAF859E2-A12F-8443-817B-0CA9F9F27814}" type="slidenum">
              <a:rPr lang="en-US" altLang="lv-LV" smtClean="0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75065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33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2">
            <a:extLst>
              <a:ext uri="{FF2B5EF4-FFF2-40B4-BE49-F238E27FC236}">
                <a16:creationId xmlns:a16="http://schemas.microsoft.com/office/drawing/2014/main" id="{475420A5-AE9C-E107-A79C-B2B53632E7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/>
          <a:lstStyle>
            <a:lvl1pPr>
              <a:defRPr sz="1333">
                <a:latin typeface="Verdana" panose="020B0604030504040204" pitchFamily="34" charset="0"/>
              </a:defRPr>
            </a:lvl1pPr>
          </a:lstStyle>
          <a:p>
            <a:fld id="{F7A66CA6-FCF4-334D-B421-0F3CBE978506}" type="slidenum">
              <a:rPr lang="en-US" altLang="lv-LV" smtClean="0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88858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2976"/>
            <a:ext cx="3668035" cy="1162051"/>
          </a:xfrm>
        </p:spPr>
        <p:txBody>
          <a:bodyPr anchor="t">
            <a:normAutofit/>
          </a:bodyPr>
          <a:lstStyle>
            <a:lvl1pPr algn="l">
              <a:defRPr sz="3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6" y="273055"/>
            <a:ext cx="4359563" cy="5853128"/>
          </a:xfrm>
        </p:spPr>
        <p:txBody>
          <a:bodyPr>
            <a:normAutofit/>
          </a:bodyPr>
          <a:lstStyle>
            <a:lvl1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533"/>
            </a:lvl6pPr>
            <a:lvl7pPr>
              <a:defRPr sz="2533"/>
            </a:lvl7pPr>
            <a:lvl8pPr>
              <a:defRPr sz="2533"/>
            </a:lvl8pPr>
            <a:lvl9pPr>
              <a:defRPr sz="25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1435121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6368" indent="0">
              <a:buNone/>
              <a:defRPr sz="1600"/>
            </a:lvl2pPr>
            <a:lvl3pPr marL="1252735" indent="0">
              <a:buNone/>
              <a:defRPr sz="1333"/>
            </a:lvl3pPr>
            <a:lvl4pPr marL="1879106" indent="0">
              <a:buNone/>
              <a:defRPr sz="1333"/>
            </a:lvl4pPr>
            <a:lvl5pPr marL="2505473" indent="0">
              <a:buNone/>
              <a:defRPr sz="1333"/>
            </a:lvl5pPr>
            <a:lvl6pPr marL="3131842" indent="0">
              <a:buNone/>
              <a:defRPr sz="1333"/>
            </a:lvl6pPr>
            <a:lvl7pPr marL="3758211" indent="0">
              <a:buNone/>
              <a:defRPr sz="1333"/>
            </a:lvl7pPr>
            <a:lvl8pPr marL="4384577" indent="0">
              <a:buNone/>
              <a:defRPr sz="1333"/>
            </a:lvl8pPr>
            <a:lvl9pPr marL="501094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33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E4F664A-EF45-76FA-2A19-378D77B6CD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/>
          <a:lstStyle>
            <a:lvl1pPr>
              <a:defRPr sz="1333">
                <a:latin typeface="Verdana" panose="020B0604030504040204" pitchFamily="34" charset="0"/>
              </a:defRPr>
            </a:lvl1pPr>
          </a:lstStyle>
          <a:p>
            <a:fld id="{8794123B-CC91-384F-BF45-201B4FF5FAD8}" type="slidenum">
              <a:rPr lang="en-US" altLang="lv-LV" smtClean="0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0725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4A7C2123-DD9B-CBDB-328D-58CCDD2EC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218" y="-6351"/>
            <a:ext cx="2451100" cy="281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3369468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67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4409316"/>
            <a:ext cx="10363200" cy="639763"/>
          </a:xfrm>
        </p:spPr>
        <p:txBody>
          <a:bodyPr>
            <a:normAutofit/>
          </a:bodyPr>
          <a:lstStyle>
            <a:lvl1pPr marL="0" indent="0" algn="ctr">
              <a:buNone/>
              <a:defRPr sz="18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E1EFA1-21AC-1ADF-16BC-545680CBE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9501"/>
            <a:ext cx="12192000" cy="698499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C5D488C4-F25B-4921-AFD3-7606B9CC30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218" y="-6351"/>
            <a:ext cx="2451100" cy="281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86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417FA91D-7716-B89A-F8B5-6B18A25D0E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583" y="-24607"/>
            <a:ext cx="2214834" cy="254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1E915BC-8C7A-9A9C-0146-182F2794771D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1909647" y="3230217"/>
            <a:ext cx="8372707" cy="938520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4B1602-D3B6-88FC-0D44-1DD1D1530A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9648" y="4337885"/>
            <a:ext cx="8372706" cy="6858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596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C435C-1E17-AA0F-1E63-16CBD7B45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454" y="365125"/>
            <a:ext cx="90343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56E25-D9E6-D417-794C-6DD419F07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94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269802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49" r:id="rId9"/>
    <p:sldLayoutId id="2147483666" r:id="rId10"/>
    <p:sldLayoutId id="2147483667" r:id="rId11"/>
    <p:sldLayoutId id="2147483668" r:id="rId12"/>
    <p:sldLayoutId id="2147483670" r:id="rId13"/>
    <p:sldLayoutId id="2147483671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dustrija@mod.gov.lv" TargetMode="External"/><Relationship Id="rId2" Type="http://schemas.openxmlformats.org/officeDocument/2006/relationships/hyperlink" Target="https://www.mod.gov.lv/lv/uznemejiem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granti@mod.gov.lv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E31A-80BD-C29D-0E87-87161F2F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647" y="3230217"/>
            <a:ext cx="8372707" cy="117273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lv-LV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INFORMATĪVAIS SEMINĀRS</a:t>
            </a:r>
            <a:b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«GRANTU KONKURSS 2025»</a:t>
            </a:r>
            <a:endParaRPr lang="en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574E7-6E6B-D910-C405-7A1AAC1D69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3297" y="5069405"/>
            <a:ext cx="4329009" cy="685800"/>
          </a:xfrm>
        </p:spPr>
        <p:txBody>
          <a:bodyPr>
            <a:normAutofit/>
          </a:bodyPr>
          <a:lstStyle/>
          <a:p>
            <a:pPr algn="r"/>
            <a:r>
              <a:rPr lang="lv-LV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2025. gada 10. jūnijs</a:t>
            </a:r>
          </a:p>
        </p:txBody>
      </p:sp>
    </p:spTree>
    <p:extLst>
      <p:ext uri="{BB962C8B-B14F-4D97-AF65-F5344CB8AC3E}">
        <p14:creationId xmlns:p14="http://schemas.microsoft.com/office/powerpoint/2010/main" val="1457544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E05345-FA5F-4AA6-9C44-B7A20ADB6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5" y="-6496"/>
            <a:ext cx="9034462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lv-LV" altLang="lv-LV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Iesniedzamie dokumenti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A2D817D-55F4-4A0F-BC8F-EC70F4AA7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118" y="1235075"/>
            <a:ext cx="7871460" cy="5135880"/>
          </a:xfrm>
        </p:spPr>
        <p:txBody>
          <a:bodyPr>
            <a:noAutofit/>
          </a:bodyPr>
          <a:lstStyle/>
          <a:p>
            <a:pPr lvl="3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</a:rPr>
              <a:t>projekta iesniegums </a:t>
            </a:r>
          </a:p>
          <a:p>
            <a:pPr lvl="3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</a:rPr>
              <a:t>atbalstam pieteiktā produkta apraksts un ar to saistītās biznesa idejas biznesa plāns</a:t>
            </a:r>
          </a:p>
          <a:p>
            <a:pPr lvl="3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</a:rPr>
              <a:t>projekta tāme </a:t>
            </a:r>
          </a:p>
          <a:p>
            <a:pPr lvl="3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</a:rPr>
              <a:t>apliecinājums par projekta realizēšanai nepieciešamo finanšu līdzekļu pieejamību</a:t>
            </a:r>
          </a:p>
          <a:p>
            <a:pPr marR="97790" lvl="3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</a:rPr>
              <a:t>informāciju, kas apliecina projekta iesniedzēja atbilstību MK noteikumu 18.1. apakšpunktā minētajām prasībām;</a:t>
            </a:r>
          </a:p>
          <a:p>
            <a:pPr lvl="3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</a:rPr>
              <a:t>uzskaites veidlapa par sniedzamo informāciju </a:t>
            </a:r>
            <a:r>
              <a:rPr lang="lv-LV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</a:rPr>
              <a:t>de</a:t>
            </a:r>
            <a:r>
              <a:rPr lang="lv-LV" sz="12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lv-LV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</a:rPr>
              <a:t>minimis</a:t>
            </a:r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</a:rPr>
              <a:t> atbalsta piešķiršanai saskaņā ar normatīvajiem aktiem par </a:t>
            </a:r>
            <a:r>
              <a:rPr lang="lv-LV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</a:rPr>
              <a:t>de</a:t>
            </a:r>
            <a:r>
              <a:rPr lang="lv-LV" sz="12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lv-LV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</a:rPr>
              <a:t>minimis</a:t>
            </a:r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</a:rPr>
              <a:t> atbalsta uzskaites un piešķiršanas kārtību un </a:t>
            </a:r>
            <a:r>
              <a:rPr lang="lv-LV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</a:rPr>
              <a:t>de</a:t>
            </a:r>
            <a:r>
              <a:rPr lang="lv-LV" sz="12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lv-LV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</a:rPr>
              <a:t>minimis</a:t>
            </a:r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</a:rPr>
              <a:t> atbalsta uzskaites veidlapu paraugiem</a:t>
            </a:r>
          </a:p>
          <a:p>
            <a:pPr lvl="3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</a:rPr>
              <a:t>deklarācija par atbilstību MK noteikumu 2.3. apakšpunktā minētajām prasībām saskaņā ar normatīvajiem aktiem par kārtību, kādā komercsabiedrības deklarē savu atbilstību mazās un vidējās komercsabiedrības statusam</a:t>
            </a:r>
          </a:p>
          <a:p>
            <a:pPr lvl="3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</a:rPr>
              <a:t>gadījumā, ja iesniedzējs – fiziska persona nav reģistrēta Iedzīvotāju reģistrā, tā iesniedz dokumentus, kas apliecina projekta iesniedzēja atbilstību MK noteikumu 18.4. apakšpunktā minētajām prasībām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D6A3C65-B3ED-4905-B8C7-FBD6DEAB4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53" y="1707262"/>
            <a:ext cx="2981325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127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144" y="487102"/>
            <a:ext cx="8128000" cy="1066799"/>
          </a:xfrm>
        </p:spPr>
        <p:txBody>
          <a:bodyPr>
            <a:normAutofit/>
          </a:bodyPr>
          <a:lstStyle/>
          <a:p>
            <a:pPr algn="ctr"/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Grantu konkurss 2025</a:t>
            </a:r>
            <a:b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lv-LV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Izmaiņas konkursa nolikumā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99563835"/>
              </p:ext>
            </p:extLst>
          </p:nvPr>
        </p:nvGraphicFramePr>
        <p:xfrm>
          <a:off x="2074687" y="1459966"/>
          <a:ext cx="8129709" cy="4978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83760" y="1990081"/>
            <a:ext cx="1897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fokusētāks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25466" y="1990080"/>
            <a:ext cx="2197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Lielāka kontrole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3479" y="1913137"/>
            <a:ext cx="2040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AM/NBS INTEREŠU AIZSARDZĪBA</a:t>
            </a:r>
          </a:p>
        </p:txBody>
      </p:sp>
    </p:spTree>
    <p:extLst>
      <p:ext uri="{BB962C8B-B14F-4D97-AF65-F5344CB8AC3E}">
        <p14:creationId xmlns:p14="http://schemas.microsoft.com/office/powerpoint/2010/main" val="3992284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318B0CC-F5ED-4470-A41C-396A2875F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8807" y="524122"/>
            <a:ext cx="6242050" cy="628650"/>
          </a:xfrm>
        </p:spPr>
        <p:txBody>
          <a:bodyPr>
            <a:normAutofit/>
          </a:bodyPr>
          <a:lstStyle/>
          <a:p>
            <a:pPr algn="ctr"/>
            <a:r>
              <a:rPr lang="lv-LV" altLang="lv-LV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Grantu projektu vērtēšana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5BCC997-F8DA-4CB7-811D-60DE966ED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2200" y="1562101"/>
            <a:ext cx="5334000" cy="43735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lv-LV" altLang="lv-LV" sz="1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Projekts tiek noraidīts, ja:</a:t>
            </a:r>
          </a:p>
          <a:p>
            <a:pPr>
              <a:lnSpc>
                <a:spcPct val="90000"/>
              </a:lnSpc>
            </a:pPr>
            <a:endParaRPr lang="lv-LV" altLang="lv-LV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altLang="lv-LV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neatbilst MK noteikumu prasībām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altLang="lv-LV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izveidojies nodokļu parāds (&gt; 150 EUR)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altLang="lv-LV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jāpapildina atbilstoši nolikumam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altLang="lv-LV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projekta iesniegums nav noformēts atbilstoši konkursa nolikuma 3.1. – 3.3. punktā noteiktajām prasībām un trīs darba dienu laikā projekta iesniedzējs nav sniedzis pieprasīto informāciju vai sniegtā informācija ir nepilnīga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altLang="lv-LV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projekta iesniedzējs atzīts par maksātnespējīgu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altLang="lv-LV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 iepriekš ar iesniedzēju pirms termiņa ir izbeigusi granta līgumu atbalsta saņēmēja pienākumu nepildīšanas dēļ</a:t>
            </a:r>
          </a:p>
        </p:txBody>
      </p:sp>
      <p:pic>
        <p:nvPicPr>
          <p:cNvPr id="9" name="Picture 2" descr="Temporary Stop Sign (R1-1) - In-street Crosswalk Signs | TAPCO">
            <a:extLst>
              <a:ext uri="{FF2B5EF4-FFF2-40B4-BE49-F238E27FC236}">
                <a16:creationId xmlns:a16="http://schemas.microsoft.com/office/drawing/2014/main" id="{B17583DE-46FB-440D-A785-63C449114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1907700"/>
            <a:ext cx="2008468" cy="368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38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35D3C55-A6FF-4F2C-8E50-EA7839BA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499" y="466207"/>
            <a:ext cx="8128000" cy="10668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lv-LV" altLang="lv-LV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Projektu vērtēšanas kritēriji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FC4B32FD-4A6D-4568-8FFE-19B1E666D4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404766"/>
              </p:ext>
            </p:extLst>
          </p:nvPr>
        </p:nvGraphicFramePr>
        <p:xfrm>
          <a:off x="1684665" y="1533007"/>
          <a:ext cx="9555310" cy="510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4027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7434" y="367062"/>
            <a:ext cx="8128000" cy="131652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Grantu konkursa tēmas 2025</a:t>
            </a:r>
            <a:b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lv-LV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48947356"/>
              </p:ext>
            </p:extLst>
          </p:nvPr>
        </p:nvGraphicFramePr>
        <p:xfrm>
          <a:off x="2573430" y="1683591"/>
          <a:ext cx="7508021" cy="5009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3875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DACEA2E-0585-4A33-B9B2-A7408844F9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086387"/>
              </p:ext>
            </p:extLst>
          </p:nvPr>
        </p:nvGraphicFramePr>
        <p:xfrm>
          <a:off x="1943100" y="1824638"/>
          <a:ext cx="7937500" cy="469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0DCD4249-DB09-477D-8411-912E3152E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213" y="542239"/>
            <a:ext cx="8128000" cy="1066800"/>
          </a:xfrm>
        </p:spPr>
        <p:txBody>
          <a:bodyPr>
            <a:normAutofit/>
          </a:bodyPr>
          <a:lstStyle/>
          <a:p>
            <a:pPr algn="ctr"/>
            <a:r>
              <a:rPr lang="lv-LV" altLang="lv-LV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Laika grafiks 2025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D7D8CA13-C9F9-4D61-9C82-46B8A1B916B6}"/>
              </a:ext>
            </a:extLst>
          </p:cNvPr>
          <p:cNvSpPr/>
          <p:nvPr/>
        </p:nvSpPr>
        <p:spPr>
          <a:xfrm rot="5400000">
            <a:off x="2747963" y="1889125"/>
            <a:ext cx="698500" cy="1524000"/>
          </a:xfrm>
          <a:prstGeom prst="leftBrac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lv-LV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B56C3B7F-F94C-4B25-B813-0FAF2A87D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063" y="1698625"/>
            <a:ext cx="177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lv-LV" altLang="lv-LV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&gt;30 darba dienas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796FAA6-1FF4-4542-87F0-F9A841CB8DC1}"/>
              </a:ext>
            </a:extLst>
          </p:cNvPr>
          <p:cNvSpPr/>
          <p:nvPr/>
        </p:nvSpPr>
        <p:spPr>
          <a:xfrm rot="5400000">
            <a:off x="5375276" y="1762124"/>
            <a:ext cx="825500" cy="1778000"/>
          </a:xfrm>
          <a:prstGeom prst="leftBrace">
            <a:avLst>
              <a:gd name="adj1" fmla="val 8333"/>
              <a:gd name="adj2" fmla="val 4929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lv-LV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DA0C11FB-2B8E-4783-8B62-ACA81813D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038" y="1698625"/>
            <a:ext cx="177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lv-LV" altLang="lv-LV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60 darba dienas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12D891AC-3F53-45A5-88A9-B2A9C02F0487}"/>
              </a:ext>
            </a:extLst>
          </p:cNvPr>
          <p:cNvSpPr/>
          <p:nvPr/>
        </p:nvSpPr>
        <p:spPr>
          <a:xfrm rot="5400000">
            <a:off x="8085794" y="1992312"/>
            <a:ext cx="790575" cy="1317625"/>
          </a:xfrm>
          <a:prstGeom prst="lef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lv-LV"/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1B8A7A0D-E00E-42E8-8475-0423F7E08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600" y="1703388"/>
            <a:ext cx="177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lv-LV" altLang="lv-LV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~20 darba dienas</a:t>
            </a:r>
          </a:p>
        </p:txBody>
      </p:sp>
    </p:spTree>
    <p:extLst>
      <p:ext uri="{BB962C8B-B14F-4D97-AF65-F5344CB8AC3E}">
        <p14:creationId xmlns:p14="http://schemas.microsoft.com/office/powerpoint/2010/main" val="1844520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BAE2ABD-8CB4-4647-93A6-3152BDD3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0" y="304800"/>
            <a:ext cx="8128000" cy="1066800"/>
          </a:xfrm>
        </p:spPr>
        <p:txBody>
          <a:bodyPr>
            <a:normAutofit/>
          </a:bodyPr>
          <a:lstStyle/>
          <a:p>
            <a:pPr algn="ctr"/>
            <a:r>
              <a:rPr lang="lv-LV" altLang="lv-LV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Biežāk pieļautās kļūdas/noraidīšanas iemesli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B89332-007D-40D8-B0FD-A5B1D0E47038}"/>
              </a:ext>
            </a:extLst>
          </p:cNvPr>
          <p:cNvSpPr txBox="1">
            <a:spLocks/>
          </p:cNvSpPr>
          <p:nvPr/>
        </p:nvSpPr>
        <p:spPr>
          <a:xfrm>
            <a:off x="3333750" y="1417638"/>
            <a:ext cx="6877050" cy="3560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67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7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7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7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7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lv-LV" altLang="lv-LV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Projekta ideja neatbilst NBS vajadzībām</a:t>
            </a:r>
          </a:p>
          <a:p>
            <a:pPr marL="342900" indent="-342900"/>
            <a:endParaRPr lang="lv-LV" altLang="lv-LV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/>
            <a:r>
              <a:rPr lang="lv-LV" altLang="lv-LV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Projekta īstenotājam trūkst militārās pieredzes</a:t>
            </a:r>
          </a:p>
          <a:p>
            <a:pPr marL="342900" indent="-342900"/>
            <a:endParaRPr lang="lv-LV" altLang="lv-LV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/>
            <a:r>
              <a:rPr lang="lv-LV" altLang="lv-LV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Projekta ideja nav inovatīva/eksistējoši risinājumi apmierina</a:t>
            </a:r>
          </a:p>
          <a:p>
            <a:pPr marL="342900" indent="-342900"/>
            <a:endParaRPr lang="lv-LV" altLang="lv-LV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/>
            <a:r>
              <a:rPr lang="lv-LV" altLang="lv-LV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Pārāk ambiciozi plāni, kuri rada šaubas par projekta realizāciju</a:t>
            </a:r>
          </a:p>
          <a:p>
            <a:pPr marL="342900" indent="-342900"/>
            <a:endParaRPr lang="lv-LV" altLang="lv-LV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/>
            <a:r>
              <a:rPr lang="lv-LV" altLang="lv-LV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Nav konkretizēta NBS iesaiste projektā, vai arī tā ir plānota pārāk lielā apmērā</a:t>
            </a:r>
          </a:p>
          <a:p>
            <a:pPr marL="342900" indent="-342900"/>
            <a:endParaRPr lang="lv-LV" altLang="lv-LV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ACD2D7-55C0-4330-A72E-60D17D28C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98" y="5133495"/>
            <a:ext cx="7189008" cy="1629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7342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3F132CB-331E-4AAF-BD40-FCB7ACB19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0" y="304800"/>
            <a:ext cx="8128000" cy="1066800"/>
          </a:xfrm>
        </p:spPr>
        <p:txBody>
          <a:bodyPr>
            <a:normAutofit/>
          </a:bodyPr>
          <a:lstStyle/>
          <a:p>
            <a:pPr algn="ctr"/>
            <a:r>
              <a:rPr lang="lv-LV" altLang="lv-LV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Biežāk uzdotie jautājumi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DD5B71-5EF1-4360-8A1D-5D2C72489BA3}"/>
              </a:ext>
            </a:extLst>
          </p:cNvPr>
          <p:cNvSpPr txBox="1">
            <a:spLocks/>
          </p:cNvSpPr>
          <p:nvPr/>
        </p:nvSpPr>
        <p:spPr>
          <a:xfrm>
            <a:off x="3050520" y="1215866"/>
            <a:ext cx="8126412" cy="372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67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7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7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7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7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36195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lv-LV" altLang="lv-LV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Kā apliecināt pētniecības iestāžu vai to pētnieciskā darba rezultātu izmantošanu?</a:t>
            </a:r>
          </a:p>
          <a:p>
            <a:pPr marL="361950" lvl="1" indent="-36195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lv-LV" altLang="lv-LV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1950" lvl="1" indent="-36195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lv-LV" altLang="lv-LV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Kas ir </a:t>
            </a:r>
            <a:r>
              <a:rPr lang="lv-LV" altLang="lv-LV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</a:t>
            </a:r>
            <a:r>
              <a:rPr lang="lv-LV" altLang="lv-LV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lv-LV" altLang="lv-LV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minimis</a:t>
            </a:r>
            <a:r>
              <a:rPr lang="lv-LV" altLang="lv-LV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361950" lvl="1" indent="-36195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lv-LV" altLang="lv-LV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1950" lvl="1" indent="-36195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lv-LV" altLang="lv-LV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Kā/cik bieži notiek atbalsta izmaksa?</a:t>
            </a:r>
          </a:p>
          <a:p>
            <a:pPr marL="361950" lvl="1" indent="-36195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lv-LV" altLang="lv-LV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1950" lvl="1" indent="-36195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lv-LV" altLang="lv-LV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Kāds ir maksimālais piešķiramais atbalsts?</a:t>
            </a:r>
          </a:p>
          <a:p>
            <a:pPr marL="361950" lvl="1" indent="-36195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lv-LV" altLang="lv-LV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1950" lvl="1" indent="-36195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lv-LV" altLang="lv-LV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Cik bieži un kādā formātā jāiesniedz projekta atskaites?</a:t>
            </a:r>
          </a:p>
          <a:p>
            <a:pPr marL="361950" lvl="1" indent="-36195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lv-LV" altLang="lv-LV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1950" lvl="1" indent="-36195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lv-LV" altLang="lv-LV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Vai no piešķirtā </a:t>
            </a:r>
            <a:r>
              <a:rPr lang="lv-LV" altLang="lv-LV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granta</a:t>
            </a:r>
            <a:r>
              <a:rPr lang="lv-LV" altLang="lv-LV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iespējams segt izmaksas, kas ir veiktas jau pirms plānotā projekta īstenošanas, bet ir saistītas ar projektu?</a:t>
            </a:r>
          </a:p>
          <a:p>
            <a:pPr marL="361950" lvl="1" indent="-36195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lv-LV" altLang="lv-LV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1950" lvl="1" indent="-36195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lv-LV" altLang="lv-LV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Vai ir iespējams saņemt papildus informāciju/ tehniskās specifikācijas?</a:t>
            </a:r>
          </a:p>
          <a:p>
            <a:pPr marL="361950" lvl="1" indent="-361950" algn="just">
              <a:lnSpc>
                <a:spcPct val="60000"/>
              </a:lnSpc>
              <a:spcAft>
                <a:spcPts val="600"/>
              </a:spcAft>
              <a:buFontTx/>
              <a:buChar char="-"/>
            </a:pPr>
            <a:endParaRPr lang="lv-LV" altLang="lv-LV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1950" lvl="1" indent="-361950" algn="just">
              <a:lnSpc>
                <a:spcPct val="6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lv-LV" altLang="lv-LV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1950" lvl="1" indent="-361950" algn="just">
              <a:lnSpc>
                <a:spcPct val="60000"/>
              </a:lnSpc>
              <a:spcAft>
                <a:spcPts val="600"/>
              </a:spcAft>
              <a:buFontTx/>
              <a:buChar char="-"/>
            </a:pPr>
            <a:endParaRPr lang="lv-LV" altLang="lv-LV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1950" lvl="1" indent="-361950" algn="just">
              <a:lnSpc>
                <a:spcPct val="60000"/>
              </a:lnSpc>
              <a:spcAft>
                <a:spcPts val="600"/>
              </a:spcAft>
              <a:buFontTx/>
              <a:buChar char="-"/>
            </a:pPr>
            <a:endParaRPr lang="lv-LV" altLang="lv-LV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1950" lvl="1" indent="-361950" algn="just">
              <a:lnSpc>
                <a:spcPct val="60000"/>
              </a:lnSpc>
              <a:spcAft>
                <a:spcPts val="600"/>
              </a:spcAft>
              <a:buFontTx/>
              <a:buChar char="-"/>
            </a:pPr>
            <a:endParaRPr lang="lv-LV" altLang="lv-LV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1950" lvl="1" indent="-361950" algn="just">
              <a:lnSpc>
                <a:spcPct val="60000"/>
              </a:lnSpc>
              <a:spcAft>
                <a:spcPts val="600"/>
              </a:spcAft>
            </a:pPr>
            <a:endParaRPr lang="lv-LV" altLang="lv-LV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65B6A9-8EC1-4F3E-9D7D-6A46AD6F4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99" y="5039778"/>
            <a:ext cx="7189008" cy="1629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1213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34A8C6B-CD02-4EF7-91F8-C775E6E1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0" y="304800"/>
            <a:ext cx="8128000" cy="1066800"/>
          </a:xfrm>
        </p:spPr>
        <p:txBody>
          <a:bodyPr>
            <a:normAutofit/>
          </a:bodyPr>
          <a:lstStyle/>
          <a:p>
            <a:pPr algn="ctr"/>
            <a:r>
              <a:rPr lang="lv-LV" altLang="lv-LV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Kur sekot līdzi jaunumiem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296EBE-B306-4714-BC91-50D92617C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752601"/>
            <a:ext cx="6096000" cy="43735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lv-LV" altLang="lv-LV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Aktualitātes AM mājaslapā, sadaļā Uzņēmējiem</a:t>
            </a:r>
          </a:p>
          <a:p>
            <a:pPr>
              <a:lnSpc>
                <a:spcPct val="80000"/>
              </a:lnSpc>
            </a:pPr>
            <a:endParaRPr lang="lv-LV" altLang="lv-LV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lv-LV" altLang="lv-LV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https://www.mod.gov.lv/lv/uznemejiem</a:t>
            </a:r>
            <a:r>
              <a:rPr lang="lv-LV" altLang="lv-LV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endParaRPr lang="lv-LV" altLang="lv-LV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lv-LV" altLang="lv-LV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Jaunumi uzņēmējiem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lv-LV" altLang="lv-LV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Eiropas Aizsardzības fonda iespējas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lv-LV" altLang="lv-LV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Grantu programma</a:t>
            </a:r>
          </a:p>
          <a:p>
            <a:pPr>
              <a:lnSpc>
                <a:spcPct val="80000"/>
              </a:lnSpc>
            </a:pPr>
            <a:endParaRPr lang="lv-LV" altLang="lv-LV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lv-LV" altLang="lv-LV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lv-LV" altLang="lv-LV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industrija@mod.gov.lv</a:t>
            </a:r>
            <a:r>
              <a:rPr lang="lv-LV" altLang="lv-LV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lv-LV" altLang="lv-LV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granti@mod.gov.lv</a:t>
            </a:r>
            <a:r>
              <a:rPr lang="lv-LV" altLang="lv-LV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endParaRPr lang="lv-LV" altLang="lv-LV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05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75ED3B-8F09-5652-0E87-9E1A46104E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lv-LV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Paldies par uzmanību!</a:t>
            </a:r>
            <a:endParaRPr lang="en-LV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1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88874" y="295969"/>
            <a:ext cx="6209823" cy="1325563"/>
          </a:xfrm>
        </p:spPr>
        <p:txBody>
          <a:bodyPr>
            <a:normAutofit/>
          </a:bodyPr>
          <a:lstStyle/>
          <a:p>
            <a:r>
              <a:rPr lang="lv-LV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Satura rādītājs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3373292" y="1887097"/>
            <a:ext cx="8164926" cy="292310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lv-LV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Grantu programma. Pamatprincipi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lv-LV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Grantu programma 2025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lv-LV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Biežāk uzdotie jautājumi</a:t>
            </a:r>
          </a:p>
          <a:p>
            <a:pPr marL="514350" indent="-514350">
              <a:buAutoNum type="arabicPeriod"/>
            </a:pPr>
            <a:endParaRPr lang="lv-LV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57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144" y="2647283"/>
            <a:ext cx="9034346" cy="1932401"/>
          </a:xfrm>
        </p:spPr>
        <p:txBody>
          <a:bodyPr/>
          <a:lstStyle/>
          <a:p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Grantu programma Pamatprincipi </a:t>
            </a:r>
          </a:p>
        </p:txBody>
      </p:sp>
    </p:spTree>
    <p:extLst>
      <p:ext uri="{BB962C8B-B14F-4D97-AF65-F5344CB8AC3E}">
        <p14:creationId xmlns:p14="http://schemas.microsoft.com/office/powerpoint/2010/main" val="2805363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Grantu programma. Pamatprincipi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6450" y="1840993"/>
            <a:ext cx="7726936" cy="3622160"/>
          </a:xfrm>
        </p:spPr>
        <p:txBody>
          <a:bodyPr/>
          <a:lstStyle/>
          <a:p>
            <a:pPr lvl="1"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sv-SE" sz="16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rojektu konkurs</a:t>
            </a:r>
            <a:r>
              <a:rPr lang="lv-LV" sz="16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sv-SE" sz="16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miltāra vai divējāda lietojuma produktu attīstības un pētniecības atbalstam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lv-LV" altLang="lv-LV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Mērķis</a:t>
            </a:r>
            <a:r>
              <a:rPr lang="lv-LV" altLang="lv-LV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ir paaugstināt Latvijas aizsardzības un drošības jomas komersantu konkurētspēju, eksportspēju un inovāciju spējas, kā arī sadarbību ar pētniecības institūcijām militāru vai divējādas pielietojamības produktu un tehnoloģiju izstrādē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lv-LV" altLang="lv-LV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Grantus piešķir kā </a:t>
            </a:r>
            <a:r>
              <a:rPr lang="lv-LV" altLang="lv-LV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</a:t>
            </a:r>
            <a:r>
              <a:rPr lang="lv-LV" altLang="lv-LV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lv-LV" altLang="lv-LV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minimis</a:t>
            </a:r>
            <a:r>
              <a:rPr lang="lv-LV" altLang="lv-LV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atbalstu (Komisijas Regula (ES) </a:t>
            </a:r>
            <a:r>
              <a:rPr lang="lv-LV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2023/2831</a:t>
            </a:r>
            <a:r>
              <a:rPr lang="lv-LV" altLang="lv-LV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lv-LV" altLang="lv-LV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Atbalsta īpatsvars 50% no attiecināmajām izmaksām, ko var palielināt līdz 75%, </a:t>
            </a:r>
            <a:r>
              <a:rPr lang="lv-LV" altLang="lv-LV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 projekts paredz pētniecības iestāžu iesaisti vai to pētnieciskā darba rezultātu izmantošanu</a:t>
            </a:r>
            <a:r>
              <a:rPr lang="lv-LV" altLang="lv-LV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veicinot tehnoloģiju pārnesi, kā arī sadarbību ar pētniecības iestādēm</a:t>
            </a:r>
          </a:p>
          <a:p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Grantu programma. Pamatprincipi</a:t>
            </a:r>
          </a:p>
        </p:txBody>
      </p:sp>
      <p:sp>
        <p:nvSpPr>
          <p:cNvPr id="4" name="Rectangle 3"/>
          <p:cNvSpPr/>
          <p:nvPr/>
        </p:nvSpPr>
        <p:spPr>
          <a:xfrm>
            <a:off x="2564969" y="1690688"/>
            <a:ext cx="819860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lv-LV" altLang="lv-LV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«…</a:t>
            </a:r>
            <a:r>
              <a:rPr lang="lv-LV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 attiekties uz </a:t>
            </a:r>
            <a:r>
              <a:rPr lang="lv-LV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prototipu izgatavošanu, demonstrējumiem, pilotprojektiem, jaunu vai uzlabotu produktu, procesu vai pakalpojumu radīšanu un testēšanu</a:t>
            </a:r>
            <a:r>
              <a:rPr lang="lv-LV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  <a:r>
              <a:rPr lang="lv-LV" altLang="lv-LV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lv-LV" altLang="lv-LV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Ceturtais līdz astotais tehnoloģiju gatavības līmenis jeb TGL (lai projekts nebeidzas tikai ar teorētisku pētījumu)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lv-LV" altLang="lv-LV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Atbilstības nosacījumi: projekta īstenošanai nepieciešamo zināšanu bāze un prasmes, reģistrēts Latvijā, Publisko iepirkumu likuma terminoloģija attiecībā uz citām atbilstības prasībām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lv-LV" altLang="lv-LV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Uzņēmums var pārstāvēt jebkuru tautsaimniecības nozari, būtisks ir sasniedzamais rezultāts/izstrādājamais produkts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lv-LV" altLang="lv-LV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Līdzfinansējuma princips un gradēta atbalsta intensitāte (EK regulās noteiktais);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lv-LV" altLang="lv-LV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Ierobežots projekta realizācijas laiks, kontrole par piešķirtā atbalsta izmantošanu atbilstoši paredzētajiem mērķiem</a:t>
            </a:r>
          </a:p>
        </p:txBody>
      </p:sp>
    </p:spTree>
    <p:extLst>
      <p:ext uri="{BB962C8B-B14F-4D97-AF65-F5344CB8AC3E}">
        <p14:creationId xmlns:p14="http://schemas.microsoft.com/office/powerpoint/2010/main" val="1744475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Grantu programma. Populārākas jomas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588007"/>
              </p:ext>
            </p:extLst>
          </p:nvPr>
        </p:nvGraphicFramePr>
        <p:xfrm>
          <a:off x="838200" y="1825625"/>
          <a:ext cx="10515600" cy="379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9814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Pabeigtie projekti. Sasniegtie rezultāti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470625"/>
              </p:ext>
            </p:extLst>
          </p:nvPr>
        </p:nvGraphicFramePr>
        <p:xfrm>
          <a:off x="838200" y="1794888"/>
          <a:ext cx="10515600" cy="379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4071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01" y="2247713"/>
            <a:ext cx="9034346" cy="1325563"/>
          </a:xfrm>
        </p:spPr>
        <p:txBody>
          <a:bodyPr/>
          <a:lstStyle/>
          <a:p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Grantu programma 2025</a:t>
            </a:r>
          </a:p>
        </p:txBody>
      </p:sp>
    </p:spTree>
    <p:extLst>
      <p:ext uri="{BB962C8B-B14F-4D97-AF65-F5344CB8AC3E}">
        <p14:creationId xmlns:p14="http://schemas.microsoft.com/office/powerpoint/2010/main" val="787335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BB6638-D887-49B1-B70B-40F62F817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59" y="182629"/>
            <a:ext cx="9034462" cy="1325563"/>
          </a:xfrm>
        </p:spPr>
        <p:txBody>
          <a:bodyPr>
            <a:normAutofit/>
          </a:bodyPr>
          <a:lstStyle/>
          <a:p>
            <a:pPr algn="ctr"/>
            <a:r>
              <a:rPr lang="lv-LV" altLang="lv-LV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Normatīvais regulējums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7D661CB-A200-4D6A-9755-BFF4B7F3DD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799458"/>
              </p:ext>
            </p:extLst>
          </p:nvPr>
        </p:nvGraphicFramePr>
        <p:xfrm>
          <a:off x="2692400" y="1500716"/>
          <a:ext cx="7061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135235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ācijas šablons latviešu valodā Nr.4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Prezentācijas šablons latviešu valodā Nr.4(1)</Template>
  <TotalTime>2742</TotalTime>
  <Words>849</Words>
  <Application>Microsoft Office PowerPoint</Application>
  <PresentationFormat>Widescreen</PresentationFormat>
  <Paragraphs>136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Verdana</vt:lpstr>
      <vt:lpstr>Prezentācijas šablons latviešu valodā Nr.4(1)</vt:lpstr>
      <vt:lpstr>INFORMATĪVAIS SEMINĀRS «GRANTU KONKURSS 2025»</vt:lpstr>
      <vt:lpstr>Satura rādītājs</vt:lpstr>
      <vt:lpstr>Grantu programma Pamatprincipi </vt:lpstr>
      <vt:lpstr>Grantu programma. Pamatprincipi</vt:lpstr>
      <vt:lpstr>Grantu programma. Pamatprincipi</vt:lpstr>
      <vt:lpstr>Grantu programma. Populārākas jomas</vt:lpstr>
      <vt:lpstr>Pabeigtie projekti. Sasniegtie rezultāti</vt:lpstr>
      <vt:lpstr>Grantu programma 2025</vt:lpstr>
      <vt:lpstr>Normatīvais regulējums</vt:lpstr>
      <vt:lpstr>Iesniedzamie dokumenti</vt:lpstr>
      <vt:lpstr>Grantu konkurss 2025 Izmaiņas konkursa nolikumā</vt:lpstr>
      <vt:lpstr>Grantu projektu vērtēšana</vt:lpstr>
      <vt:lpstr>Projektu vērtēšanas kritēriji</vt:lpstr>
      <vt:lpstr>Grantu konkursa tēmas 2025 </vt:lpstr>
      <vt:lpstr>Laika grafiks 2025</vt:lpstr>
      <vt:lpstr>Biežāk pieļautās kļūdas/noraidīšanas iemesli</vt:lpstr>
      <vt:lpstr>Biežāk uzdotie jautājumi </vt:lpstr>
      <vt:lpstr>Kur sekot līdzi jaunumiem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Monta Muzikante</dc:creator>
  <cp:lastModifiedBy>Ilze Baltmane</cp:lastModifiedBy>
  <cp:revision>273</cp:revision>
  <cp:lastPrinted>2023-11-14T08:52:26Z</cp:lastPrinted>
  <dcterms:created xsi:type="dcterms:W3CDTF">2022-10-11T10:43:37Z</dcterms:created>
  <dcterms:modified xsi:type="dcterms:W3CDTF">2025-06-10T11:32:51Z</dcterms:modified>
</cp:coreProperties>
</file>